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9A36E-8B8B-4C7C-B9A9-AA3854BC1D40}" v="507" dt="2019-08-01T14:42:27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>
        <p:scale>
          <a:sx n="70" d="100"/>
          <a:sy n="70" d="100"/>
        </p:scale>
        <p:origin x="-78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tùng" userId="65e42cb272de3173" providerId="LiveId" clId="{D239A36E-8B8B-4C7C-B9A9-AA3854BC1D40}"/>
    <pc:docChg chg="undo custSel mod addSld delSld modSld sldOrd">
      <pc:chgData name="trần tùng" userId="65e42cb272de3173" providerId="LiveId" clId="{D239A36E-8B8B-4C7C-B9A9-AA3854BC1D40}" dt="2019-08-01T14:42:27.751" v="5305"/>
      <pc:docMkLst>
        <pc:docMk/>
      </pc:docMkLst>
      <pc:sldChg chg="addSp delSp modSp add modAnim">
        <pc:chgData name="trần tùng" userId="65e42cb272de3173" providerId="LiveId" clId="{D239A36E-8B8B-4C7C-B9A9-AA3854BC1D40}" dt="2019-07-29T05:04:20.858" v="419"/>
        <pc:sldMkLst>
          <pc:docMk/>
          <pc:sldMk cId="904251614" sldId="258"/>
        </pc:sldMkLst>
        <pc:spChg chg="add mod">
          <ac:chgData name="trần tùng" userId="65e42cb272de3173" providerId="LiveId" clId="{D239A36E-8B8B-4C7C-B9A9-AA3854BC1D40}" dt="2019-07-29T04:32:27.937" v="66" actId="207"/>
          <ac:spMkLst>
            <pc:docMk/>
            <pc:sldMk cId="904251614" sldId="258"/>
            <ac:spMk id="4" creationId="{E5F8D73A-4333-4C87-8018-537A1C0F9D5E}"/>
          </ac:spMkLst>
        </pc:spChg>
        <pc:spChg chg="add mod">
          <ac:chgData name="trần tùng" userId="65e42cb272de3173" providerId="LiveId" clId="{D239A36E-8B8B-4C7C-B9A9-AA3854BC1D40}" dt="2019-07-29T04:40:52.439" v="193" actId="14100"/>
          <ac:spMkLst>
            <pc:docMk/>
            <pc:sldMk cId="904251614" sldId="258"/>
            <ac:spMk id="7" creationId="{14D3B7E2-3ED7-48B7-90D6-CB432C78E920}"/>
          </ac:spMkLst>
        </pc:spChg>
        <pc:spChg chg="add">
          <ac:chgData name="trần tùng" userId="65e42cb272de3173" providerId="LiveId" clId="{D239A36E-8B8B-4C7C-B9A9-AA3854BC1D40}" dt="2019-07-29T05:03:34.158" v="418"/>
          <ac:spMkLst>
            <pc:docMk/>
            <pc:sldMk cId="904251614" sldId="258"/>
            <ac:spMk id="11" creationId="{EC332433-4370-4AF7-B29D-2EAACA22E7EC}"/>
          </ac:spMkLst>
        </pc:spChg>
        <pc:picChg chg="add mod">
          <ac:chgData name="trần tùng" userId="65e42cb272de3173" providerId="LiveId" clId="{D239A36E-8B8B-4C7C-B9A9-AA3854BC1D40}" dt="2019-07-29T04:30:14.512" v="15" actId="29295"/>
          <ac:picMkLst>
            <pc:docMk/>
            <pc:sldMk cId="904251614" sldId="258"/>
            <ac:picMk id="3" creationId="{E4EF8868-5AB7-43F2-835C-41B5ED7F5D48}"/>
          </ac:picMkLst>
        </pc:picChg>
        <pc:picChg chg="add mod">
          <ac:chgData name="trần tùng" userId="65e42cb272de3173" providerId="LiveId" clId="{D239A36E-8B8B-4C7C-B9A9-AA3854BC1D40}" dt="2019-07-29T04:34:25.799" v="85" actId="1076"/>
          <ac:picMkLst>
            <pc:docMk/>
            <pc:sldMk cId="904251614" sldId="258"/>
            <ac:picMk id="6" creationId="{D6140AA0-7281-49A7-ACE9-39BC87BD77BF}"/>
          </ac:picMkLst>
        </pc:picChg>
        <pc:picChg chg="add del">
          <ac:chgData name="trần tùng" userId="65e42cb272de3173" providerId="LiveId" clId="{D239A36E-8B8B-4C7C-B9A9-AA3854BC1D40}" dt="2019-07-29T04:38:43.644" v="163"/>
          <ac:picMkLst>
            <pc:docMk/>
            <pc:sldMk cId="904251614" sldId="258"/>
            <ac:picMk id="8" creationId="{6B668495-DDD9-4EA1-8D20-A135B2CFD5F5}"/>
          </ac:picMkLst>
        </pc:picChg>
        <pc:picChg chg="add mod">
          <ac:chgData name="trần tùng" userId="65e42cb272de3173" providerId="LiveId" clId="{D239A36E-8B8B-4C7C-B9A9-AA3854BC1D40}" dt="2019-07-29T04:41:01.466" v="197" actId="1038"/>
          <ac:picMkLst>
            <pc:docMk/>
            <pc:sldMk cId="904251614" sldId="258"/>
            <ac:picMk id="9" creationId="{61F61BA7-137F-4FA3-8DB3-748681C7CC66}"/>
          </ac:picMkLst>
        </pc:picChg>
        <pc:picChg chg="add">
          <ac:chgData name="trần tùng" userId="65e42cb272de3173" providerId="LiveId" clId="{D239A36E-8B8B-4C7C-B9A9-AA3854BC1D40}" dt="2019-07-29T05:03:34.158" v="418"/>
          <ac:picMkLst>
            <pc:docMk/>
            <pc:sldMk cId="904251614" sldId="258"/>
            <ac:picMk id="10" creationId="{200C3934-7A16-41FA-944F-B455CD50409E}"/>
          </ac:picMkLst>
        </pc:picChg>
      </pc:sldChg>
      <pc:sldChg chg="addSp delSp modSp add mod setBg delAnim modAnim">
        <pc:chgData name="trần tùng" userId="65e42cb272de3173" providerId="LiveId" clId="{D239A36E-8B8B-4C7C-B9A9-AA3854BC1D40}" dt="2019-07-29T05:07:48.913" v="471" actId="26606"/>
        <pc:sldMkLst>
          <pc:docMk/>
          <pc:sldMk cId="1678387825" sldId="259"/>
        </pc:sldMkLst>
        <pc:spChg chg="add del mod">
          <ac:chgData name="trần tùng" userId="65e42cb272de3173" providerId="LiveId" clId="{D239A36E-8B8B-4C7C-B9A9-AA3854BC1D40}" dt="2019-07-29T05:04:37.550" v="420" actId="478"/>
          <ac:spMkLst>
            <pc:docMk/>
            <pc:sldMk cId="1678387825" sldId="259"/>
            <ac:spMk id="4" creationId="{FCAE8AFF-B0DA-4994-8B20-3EF68E3E018B}"/>
          </ac:spMkLst>
        </pc:spChg>
        <pc:spChg chg="add">
          <ac:chgData name="trần tùng" userId="65e42cb272de3173" providerId="LiveId" clId="{D239A36E-8B8B-4C7C-B9A9-AA3854BC1D40}" dt="2019-07-29T05:07:48.913" v="471" actId="26606"/>
          <ac:spMkLst>
            <pc:docMk/>
            <pc:sldMk cId="1678387825" sldId="259"/>
            <ac:spMk id="26" creationId="{AA3CC463-F933-4AC4-86E1-5AC14B0C3163}"/>
          </ac:spMkLst>
        </pc:spChg>
        <pc:spChg chg="add">
          <ac:chgData name="trần tùng" userId="65e42cb272de3173" providerId="LiveId" clId="{D239A36E-8B8B-4C7C-B9A9-AA3854BC1D40}" dt="2019-07-29T05:07:48.913" v="471" actId="26606"/>
          <ac:spMkLst>
            <pc:docMk/>
            <pc:sldMk cId="1678387825" sldId="259"/>
            <ac:spMk id="27" creationId="{6025D2DB-A12A-44DB-B00E-F4D622329EDD}"/>
          </ac:spMkLst>
        </pc:spChg>
        <pc:spChg chg="add">
          <ac:chgData name="trần tùng" userId="65e42cb272de3173" providerId="LiveId" clId="{D239A36E-8B8B-4C7C-B9A9-AA3854BC1D40}" dt="2019-07-29T05:07:48.913" v="471" actId="26606"/>
          <ac:spMkLst>
            <pc:docMk/>
            <pc:sldMk cId="1678387825" sldId="259"/>
            <ac:spMk id="28" creationId="{CE7E7877-F64E-4EEA-B778-138031EFF874}"/>
          </ac:spMkLst>
        </pc:spChg>
        <pc:spChg chg="add">
          <ac:chgData name="trần tùng" userId="65e42cb272de3173" providerId="LiveId" clId="{D239A36E-8B8B-4C7C-B9A9-AA3854BC1D40}" dt="2019-07-29T05:07:48.913" v="471" actId="26606"/>
          <ac:spMkLst>
            <pc:docMk/>
            <pc:sldMk cId="1678387825" sldId="259"/>
            <ac:spMk id="29" creationId="{7DD6C4F3-70FD-4F13-919C-702EE4886499}"/>
          </ac:spMkLst>
        </pc:spChg>
        <pc:picChg chg="add del mod">
          <ac:chgData name="trần tùng" userId="65e42cb272de3173" providerId="LiveId" clId="{D239A36E-8B8B-4C7C-B9A9-AA3854BC1D40}" dt="2019-07-29T05:04:37.550" v="420" actId="478"/>
          <ac:picMkLst>
            <pc:docMk/>
            <pc:sldMk cId="1678387825" sldId="259"/>
            <ac:picMk id="3" creationId="{930560AA-AA61-42A8-8CEB-602B7BAA7D78}"/>
          </ac:picMkLst>
        </pc:picChg>
        <pc:picChg chg="add mod ord">
          <ac:chgData name="trần tùng" userId="65e42cb272de3173" providerId="LiveId" clId="{D239A36E-8B8B-4C7C-B9A9-AA3854BC1D40}" dt="2019-07-29T05:07:48.913" v="471" actId="26606"/>
          <ac:picMkLst>
            <pc:docMk/>
            <pc:sldMk cId="1678387825" sldId="259"/>
            <ac:picMk id="6" creationId="{EC693FBE-5ABF-44C8-9578-A99E99CEE465}"/>
          </ac:picMkLst>
        </pc:picChg>
        <pc:picChg chg="add mod ord">
          <ac:chgData name="trần tùng" userId="65e42cb272de3173" providerId="LiveId" clId="{D239A36E-8B8B-4C7C-B9A9-AA3854BC1D40}" dt="2019-07-29T05:07:48.913" v="471" actId="26606"/>
          <ac:picMkLst>
            <pc:docMk/>
            <pc:sldMk cId="1678387825" sldId="259"/>
            <ac:picMk id="8" creationId="{318EFE7C-9534-4EA0-A1FA-FED0AB824FD1}"/>
          </ac:picMkLst>
        </pc:picChg>
        <pc:picChg chg="add del mod">
          <ac:chgData name="trần tùng" userId="65e42cb272de3173" providerId="LiveId" clId="{D239A36E-8B8B-4C7C-B9A9-AA3854BC1D40}" dt="2019-07-29T05:07:39.790" v="469"/>
          <ac:picMkLst>
            <pc:docMk/>
            <pc:sldMk cId="1678387825" sldId="259"/>
            <ac:picMk id="10" creationId="{79D923E2-9CC4-4B62-845A-6D4D03B16904}"/>
          </ac:picMkLst>
        </pc:picChg>
        <pc:picChg chg="add del mod">
          <ac:chgData name="trần tùng" userId="65e42cb272de3173" providerId="LiveId" clId="{D239A36E-8B8B-4C7C-B9A9-AA3854BC1D40}" dt="2019-07-29T05:07:39.790" v="469"/>
          <ac:picMkLst>
            <pc:docMk/>
            <pc:sldMk cId="1678387825" sldId="259"/>
            <ac:picMk id="12" creationId="{94B5821C-D816-4215-BDF9-52D253E498B2}"/>
          </ac:picMkLst>
        </pc:picChg>
        <pc:picChg chg="add mod ord">
          <ac:chgData name="trần tùng" userId="65e42cb272de3173" providerId="LiveId" clId="{D239A36E-8B8B-4C7C-B9A9-AA3854BC1D40}" dt="2019-07-29T05:07:48.913" v="471" actId="26606"/>
          <ac:picMkLst>
            <pc:docMk/>
            <pc:sldMk cId="1678387825" sldId="259"/>
            <ac:picMk id="14" creationId="{9904DE60-782A-40A7-A7DD-7F25B3579E23}"/>
          </ac:picMkLst>
        </pc:picChg>
        <pc:picChg chg="add mod">
          <ac:chgData name="trần tùng" userId="65e42cb272de3173" providerId="LiveId" clId="{D239A36E-8B8B-4C7C-B9A9-AA3854BC1D40}" dt="2019-07-29T05:06:20.103" v="446" actId="571"/>
          <ac:picMkLst>
            <pc:docMk/>
            <pc:sldMk cId="1678387825" sldId="259"/>
            <ac:picMk id="15" creationId="{EA15DB02-BFB8-48E9-8638-7193275D6D01}"/>
          </ac:picMkLst>
        </pc:picChg>
        <pc:picChg chg="add mod">
          <ac:chgData name="trần tùng" userId="65e42cb272de3173" providerId="LiveId" clId="{D239A36E-8B8B-4C7C-B9A9-AA3854BC1D40}" dt="2019-07-29T05:06:20.103" v="446" actId="571"/>
          <ac:picMkLst>
            <pc:docMk/>
            <pc:sldMk cId="1678387825" sldId="259"/>
            <ac:picMk id="16" creationId="{9EA76915-0304-412D-BEE0-23E80A937248}"/>
          </ac:picMkLst>
        </pc:picChg>
        <pc:picChg chg="add mod">
          <ac:chgData name="trần tùng" userId="65e42cb272de3173" providerId="LiveId" clId="{D239A36E-8B8B-4C7C-B9A9-AA3854BC1D40}" dt="2019-07-29T05:06:20.103" v="446" actId="571"/>
          <ac:picMkLst>
            <pc:docMk/>
            <pc:sldMk cId="1678387825" sldId="259"/>
            <ac:picMk id="17" creationId="{1E799B4D-1ECF-442D-9186-8FA5BEC53B28}"/>
          </ac:picMkLst>
        </pc:picChg>
        <pc:picChg chg="add mod">
          <ac:chgData name="trần tùng" userId="65e42cb272de3173" providerId="LiveId" clId="{D239A36E-8B8B-4C7C-B9A9-AA3854BC1D40}" dt="2019-07-29T05:06:20.103" v="446" actId="571"/>
          <ac:picMkLst>
            <pc:docMk/>
            <pc:sldMk cId="1678387825" sldId="259"/>
            <ac:picMk id="18" creationId="{79CF6602-ED27-433F-B8A8-41D631306C53}"/>
          </ac:picMkLst>
        </pc:picChg>
        <pc:picChg chg="add mod">
          <ac:chgData name="trần tùng" userId="65e42cb272de3173" providerId="LiveId" clId="{D239A36E-8B8B-4C7C-B9A9-AA3854BC1D40}" dt="2019-07-29T05:06:18.140" v="442" actId="571"/>
          <ac:picMkLst>
            <pc:docMk/>
            <pc:sldMk cId="1678387825" sldId="259"/>
            <ac:picMk id="19" creationId="{771A0360-7E4B-4E85-AE8A-565D4846603B}"/>
          </ac:picMkLst>
        </pc:picChg>
        <pc:picChg chg="add mod">
          <ac:chgData name="trần tùng" userId="65e42cb272de3173" providerId="LiveId" clId="{D239A36E-8B8B-4C7C-B9A9-AA3854BC1D40}" dt="2019-07-29T05:06:18.140" v="442" actId="571"/>
          <ac:picMkLst>
            <pc:docMk/>
            <pc:sldMk cId="1678387825" sldId="259"/>
            <ac:picMk id="20" creationId="{B4FCC2DB-E84D-41C5-A9A0-B5D206E73AF4}"/>
          </ac:picMkLst>
        </pc:picChg>
        <pc:picChg chg="add mod">
          <ac:chgData name="trần tùng" userId="65e42cb272de3173" providerId="LiveId" clId="{D239A36E-8B8B-4C7C-B9A9-AA3854BC1D40}" dt="2019-07-29T05:06:17.665" v="441" actId="571"/>
          <ac:picMkLst>
            <pc:docMk/>
            <pc:sldMk cId="1678387825" sldId="259"/>
            <ac:picMk id="21" creationId="{2B3D670B-892A-4627-B433-D5DBF61500A9}"/>
          </ac:picMkLst>
        </pc:picChg>
        <pc:picChg chg="add mod">
          <ac:chgData name="trần tùng" userId="65e42cb272de3173" providerId="LiveId" clId="{D239A36E-8B8B-4C7C-B9A9-AA3854BC1D40}" dt="2019-07-29T05:06:17.665" v="441" actId="571"/>
          <ac:picMkLst>
            <pc:docMk/>
            <pc:sldMk cId="1678387825" sldId="259"/>
            <ac:picMk id="22" creationId="{F74A1A62-756A-41F6-9890-548A285ECBF0}"/>
          </ac:picMkLst>
        </pc:picChg>
        <pc:picChg chg="add mod">
          <ac:chgData name="trần tùng" userId="65e42cb272de3173" providerId="LiveId" clId="{D239A36E-8B8B-4C7C-B9A9-AA3854BC1D40}" dt="2019-07-29T05:06:17.665" v="441" actId="571"/>
          <ac:picMkLst>
            <pc:docMk/>
            <pc:sldMk cId="1678387825" sldId="259"/>
            <ac:picMk id="23" creationId="{D0975A37-C6A8-41CE-9518-7FA466C86DE9}"/>
          </ac:picMkLst>
        </pc:picChg>
        <pc:picChg chg="add mod">
          <ac:chgData name="trần tùng" userId="65e42cb272de3173" providerId="LiveId" clId="{D239A36E-8B8B-4C7C-B9A9-AA3854BC1D40}" dt="2019-07-29T05:06:17.665" v="441" actId="571"/>
          <ac:picMkLst>
            <pc:docMk/>
            <pc:sldMk cId="1678387825" sldId="259"/>
            <ac:picMk id="24" creationId="{B064BC08-4CB8-4552-A984-910DB3F90F6B}"/>
          </ac:picMkLst>
        </pc:picChg>
        <pc:picChg chg="add mod">
          <ac:chgData name="trần tùng" userId="65e42cb272de3173" providerId="LiveId" clId="{D239A36E-8B8B-4C7C-B9A9-AA3854BC1D40}" dt="2019-07-29T05:06:17.665" v="441" actId="571"/>
          <ac:picMkLst>
            <pc:docMk/>
            <pc:sldMk cId="1678387825" sldId="259"/>
            <ac:picMk id="25" creationId="{F82C2E25-B001-4853-83AD-860A5743C97B}"/>
          </ac:picMkLst>
        </pc:picChg>
      </pc:sldChg>
      <pc:sldChg chg="addSp delSp modSp add mod setBg">
        <pc:chgData name="trần tùng" userId="65e42cb272de3173" providerId="LiveId" clId="{D239A36E-8B8B-4C7C-B9A9-AA3854BC1D40}" dt="2019-07-29T05:08:15.533" v="474" actId="26606"/>
        <pc:sldMkLst>
          <pc:docMk/>
          <pc:sldMk cId="1260826896" sldId="260"/>
        </pc:sldMkLst>
        <pc:spChg chg="add">
          <ac:chgData name="trần tùng" userId="65e42cb272de3173" providerId="LiveId" clId="{D239A36E-8B8B-4C7C-B9A9-AA3854BC1D40}" dt="2019-07-29T05:08:15.533" v="474" actId="26606"/>
          <ac:spMkLst>
            <pc:docMk/>
            <pc:sldMk cId="1260826896" sldId="260"/>
            <ac:spMk id="10" creationId="{73EDB3DA-AEF0-428A-A317-C42827E6C836}"/>
          </ac:spMkLst>
        </pc:spChg>
        <pc:spChg chg="add">
          <ac:chgData name="trần tùng" userId="65e42cb272de3173" providerId="LiveId" clId="{D239A36E-8B8B-4C7C-B9A9-AA3854BC1D40}" dt="2019-07-29T05:08:15.533" v="474" actId="26606"/>
          <ac:spMkLst>
            <pc:docMk/>
            <pc:sldMk cId="1260826896" sldId="260"/>
            <ac:spMk id="12" creationId="{4A06AD8B-0227-4FF6-AEB4-C66C5A5398C1}"/>
          </ac:spMkLst>
        </pc:spChg>
        <pc:spChg chg="add">
          <ac:chgData name="trần tùng" userId="65e42cb272de3173" providerId="LiveId" clId="{D239A36E-8B8B-4C7C-B9A9-AA3854BC1D40}" dt="2019-07-29T05:08:15.533" v="474" actId="26606"/>
          <ac:spMkLst>
            <pc:docMk/>
            <pc:sldMk cId="1260826896" sldId="260"/>
            <ac:spMk id="14" creationId="{5DFACEB2-7564-4FB9-B739-C2CE339BA3D2}"/>
          </ac:spMkLst>
        </pc:spChg>
        <pc:picChg chg="add del">
          <ac:chgData name="trần tùng" userId="65e42cb272de3173" providerId="LiveId" clId="{D239A36E-8B8B-4C7C-B9A9-AA3854BC1D40}" dt="2019-07-29T05:08:06.650" v="472" actId="478"/>
          <ac:picMkLst>
            <pc:docMk/>
            <pc:sldMk cId="1260826896" sldId="260"/>
            <ac:picMk id="2" creationId="{AC75FFA3-86E2-40F4-BDBA-79BDDC9B37DB}"/>
          </ac:picMkLst>
        </pc:picChg>
        <pc:picChg chg="add del">
          <ac:chgData name="trần tùng" userId="65e42cb272de3173" providerId="LiveId" clId="{D239A36E-8B8B-4C7C-B9A9-AA3854BC1D40}" dt="2019-07-29T05:08:06.650" v="472" actId="478"/>
          <ac:picMkLst>
            <pc:docMk/>
            <pc:sldMk cId="1260826896" sldId="260"/>
            <ac:picMk id="3" creationId="{E80EAED3-E811-46BB-876D-C6B0C8EEA5C4}"/>
          </ac:picMkLst>
        </pc:picChg>
        <pc:picChg chg="add mod">
          <ac:chgData name="trần tùng" userId="65e42cb272de3173" providerId="LiveId" clId="{D239A36E-8B8B-4C7C-B9A9-AA3854BC1D40}" dt="2019-07-29T05:08:15.533" v="474" actId="26606"/>
          <ac:picMkLst>
            <pc:docMk/>
            <pc:sldMk cId="1260826896" sldId="260"/>
            <ac:picMk id="4" creationId="{3439B412-9596-4E5D-9AD9-51FD3CDD41B3}"/>
          </ac:picMkLst>
        </pc:picChg>
        <pc:picChg chg="add mod">
          <ac:chgData name="trần tùng" userId="65e42cb272de3173" providerId="LiveId" clId="{D239A36E-8B8B-4C7C-B9A9-AA3854BC1D40}" dt="2019-07-29T05:08:15.533" v="474" actId="26606"/>
          <ac:picMkLst>
            <pc:docMk/>
            <pc:sldMk cId="1260826896" sldId="260"/>
            <ac:picMk id="5" creationId="{0F84F8FE-AB25-4E45-AA66-5CB008554499}"/>
          </ac:picMkLst>
        </pc:picChg>
      </pc:sldChg>
      <pc:sldChg chg="addSp modSp add modAnim">
        <pc:chgData name="trần tùng" userId="65e42cb272de3173" providerId="LiveId" clId="{D239A36E-8B8B-4C7C-B9A9-AA3854BC1D40}" dt="2019-07-29T05:41:12.038" v="711" actId="1076"/>
        <pc:sldMkLst>
          <pc:docMk/>
          <pc:sldMk cId="3229964706" sldId="261"/>
        </pc:sldMkLst>
        <pc:spChg chg="add mod">
          <ac:chgData name="trần tùng" userId="65e42cb272de3173" providerId="LiveId" clId="{D239A36E-8B8B-4C7C-B9A9-AA3854BC1D40}" dt="2019-07-29T05:10:08.422" v="478" actId="20577"/>
          <ac:spMkLst>
            <pc:docMk/>
            <pc:sldMk cId="3229964706" sldId="261"/>
            <ac:spMk id="2" creationId="{9A6D1C48-F5F6-4FD0-ADC3-657EEA6BDDF8}"/>
          </ac:spMkLst>
        </pc:spChg>
        <pc:spChg chg="add mod">
          <ac:chgData name="trần tùng" userId="65e42cb272de3173" providerId="LiveId" clId="{D239A36E-8B8B-4C7C-B9A9-AA3854BC1D40}" dt="2019-07-29T05:10:40.769" v="492" actId="20577"/>
          <ac:spMkLst>
            <pc:docMk/>
            <pc:sldMk cId="3229964706" sldId="261"/>
            <ac:spMk id="4" creationId="{CDA5146F-74E9-4A8A-9A7B-8F03CFCD1975}"/>
          </ac:spMkLst>
        </pc:spChg>
        <pc:spChg chg="add mod">
          <ac:chgData name="trần tùng" userId="65e42cb272de3173" providerId="LiveId" clId="{D239A36E-8B8B-4C7C-B9A9-AA3854BC1D40}" dt="2019-07-29T05:26:42.870" v="663" actId="14100"/>
          <ac:spMkLst>
            <pc:docMk/>
            <pc:sldMk cId="3229964706" sldId="261"/>
            <ac:spMk id="9" creationId="{8C29A88B-64E8-4BE2-9F8D-D9F572A4F148}"/>
          </ac:spMkLst>
        </pc:spChg>
        <pc:spChg chg="add mod">
          <ac:chgData name="trần tùng" userId="65e42cb272de3173" providerId="LiveId" clId="{D239A36E-8B8B-4C7C-B9A9-AA3854BC1D40}" dt="2019-07-29T05:41:12.038" v="711" actId="1076"/>
          <ac:spMkLst>
            <pc:docMk/>
            <pc:sldMk cId="3229964706" sldId="261"/>
            <ac:spMk id="12" creationId="{47121FA1-4EEC-4E0D-9BB5-D5DEE1D70661}"/>
          </ac:spMkLst>
        </pc:spChg>
        <pc:picChg chg="add">
          <ac:chgData name="trần tùng" userId="65e42cb272de3173" providerId="LiveId" clId="{D239A36E-8B8B-4C7C-B9A9-AA3854BC1D40}" dt="2019-07-29T05:09:59.675" v="476"/>
          <ac:picMkLst>
            <pc:docMk/>
            <pc:sldMk cId="3229964706" sldId="261"/>
            <ac:picMk id="3" creationId="{571B1ECE-4A4A-4EC2-8E4E-253456A64BF6}"/>
          </ac:picMkLst>
        </pc:picChg>
        <pc:picChg chg="add mod ord">
          <ac:chgData name="trần tùng" userId="65e42cb272de3173" providerId="LiveId" clId="{D239A36E-8B8B-4C7C-B9A9-AA3854BC1D40}" dt="2019-07-29T05:15:47.679" v="504" actId="171"/>
          <ac:picMkLst>
            <pc:docMk/>
            <pc:sldMk cId="3229964706" sldId="261"/>
            <ac:picMk id="6" creationId="{45CDA846-AC9A-4E53-B7E3-3417BFBB77FD}"/>
          </ac:picMkLst>
        </pc:picChg>
        <pc:picChg chg="add mod">
          <ac:chgData name="trần tùng" userId="65e42cb272de3173" providerId="LiveId" clId="{D239A36E-8B8B-4C7C-B9A9-AA3854BC1D40}" dt="2019-07-29T05:23:13.974" v="512" actId="14100"/>
          <ac:picMkLst>
            <pc:docMk/>
            <pc:sldMk cId="3229964706" sldId="261"/>
            <ac:picMk id="8" creationId="{947AB2E2-8903-4882-BF1B-335A1FC38D47}"/>
          </ac:picMkLst>
        </pc:picChg>
        <pc:picChg chg="add mod">
          <ac:chgData name="trần tùng" userId="65e42cb272de3173" providerId="LiveId" clId="{D239A36E-8B8B-4C7C-B9A9-AA3854BC1D40}" dt="2019-07-29T05:32:04.301" v="672" actId="1076"/>
          <ac:picMkLst>
            <pc:docMk/>
            <pc:sldMk cId="3229964706" sldId="261"/>
            <ac:picMk id="11" creationId="{A0864AF6-2402-403B-9C2D-9E101DBCCD9E}"/>
          </ac:picMkLst>
        </pc:picChg>
      </pc:sldChg>
      <pc:sldChg chg="addSp delSp modSp add delAnim modAnim">
        <pc:chgData name="trần tùng" userId="65e42cb272de3173" providerId="LiveId" clId="{D239A36E-8B8B-4C7C-B9A9-AA3854BC1D40}" dt="2019-07-29T06:08:02.451" v="1002"/>
        <pc:sldMkLst>
          <pc:docMk/>
          <pc:sldMk cId="798501637" sldId="262"/>
        </pc:sldMkLst>
        <pc:spChg chg="add">
          <ac:chgData name="trần tùng" userId="65e42cb272de3173" providerId="LiveId" clId="{D239A36E-8B8B-4C7C-B9A9-AA3854BC1D40}" dt="2019-07-29T05:45:44.843" v="713"/>
          <ac:spMkLst>
            <pc:docMk/>
            <pc:sldMk cId="798501637" sldId="262"/>
            <ac:spMk id="2" creationId="{EE2CD63F-0B38-411C-B6A3-310978C0BC02}"/>
          </ac:spMkLst>
        </pc:spChg>
        <pc:spChg chg="add mod">
          <ac:chgData name="trần tùng" userId="65e42cb272de3173" providerId="LiveId" clId="{D239A36E-8B8B-4C7C-B9A9-AA3854BC1D40}" dt="2019-07-29T05:46:29.122" v="748" actId="20577"/>
          <ac:spMkLst>
            <pc:docMk/>
            <pc:sldMk cId="798501637" sldId="262"/>
            <ac:spMk id="4" creationId="{035E9126-9105-4805-8881-C5B280CEFB7E}"/>
          </ac:spMkLst>
        </pc:spChg>
        <pc:spChg chg="add mod">
          <ac:chgData name="trần tùng" userId="65e42cb272de3173" providerId="LiveId" clId="{D239A36E-8B8B-4C7C-B9A9-AA3854BC1D40}" dt="2019-07-29T06:01:02.462" v="916" actId="20577"/>
          <ac:spMkLst>
            <pc:docMk/>
            <pc:sldMk cId="798501637" sldId="262"/>
            <ac:spMk id="5" creationId="{4D2BAF44-C179-4F18-949D-CA2274043ACD}"/>
          </ac:spMkLst>
        </pc:spChg>
        <pc:spChg chg="add mod">
          <ac:chgData name="trần tùng" userId="65e42cb272de3173" providerId="LiveId" clId="{D239A36E-8B8B-4C7C-B9A9-AA3854BC1D40}" dt="2019-07-29T06:01:55.614" v="957" actId="14100"/>
          <ac:spMkLst>
            <pc:docMk/>
            <pc:sldMk cId="798501637" sldId="262"/>
            <ac:spMk id="6" creationId="{45E68721-2687-445C-8F00-61C1149AAB32}"/>
          </ac:spMkLst>
        </pc:spChg>
        <pc:spChg chg="add mod">
          <ac:chgData name="trần tùng" userId="65e42cb272de3173" providerId="LiveId" clId="{D239A36E-8B8B-4C7C-B9A9-AA3854BC1D40}" dt="2019-07-29T06:03:26.214" v="973" actId="14100"/>
          <ac:spMkLst>
            <pc:docMk/>
            <pc:sldMk cId="798501637" sldId="262"/>
            <ac:spMk id="7" creationId="{65C9BE50-5019-4BDD-8B3F-344CB3DB2DE3}"/>
          </ac:spMkLst>
        </pc:spChg>
        <pc:picChg chg="add">
          <ac:chgData name="trần tùng" userId="65e42cb272de3173" providerId="LiveId" clId="{D239A36E-8B8B-4C7C-B9A9-AA3854BC1D40}" dt="2019-07-29T05:45:44.843" v="713"/>
          <ac:picMkLst>
            <pc:docMk/>
            <pc:sldMk cId="798501637" sldId="262"/>
            <ac:picMk id="3" creationId="{88226DAE-4E9A-495B-A08B-60DD689DB0CB}"/>
          </ac:picMkLst>
        </pc:picChg>
        <pc:picChg chg="add del mod">
          <ac:chgData name="trần tùng" userId="65e42cb272de3173" providerId="LiveId" clId="{D239A36E-8B8B-4C7C-B9A9-AA3854BC1D40}" dt="2019-07-29T06:05:36.587" v="984" actId="478"/>
          <ac:picMkLst>
            <pc:docMk/>
            <pc:sldMk cId="798501637" sldId="262"/>
            <ac:picMk id="9" creationId="{3A24FA21-0D80-4BCF-AC19-82C9CF13FC31}"/>
          </ac:picMkLst>
        </pc:picChg>
        <pc:picChg chg="add mod">
          <ac:chgData name="trần tùng" userId="65e42cb272de3173" providerId="LiveId" clId="{D239A36E-8B8B-4C7C-B9A9-AA3854BC1D40}" dt="2019-07-29T06:07:30.132" v="998" actId="1076"/>
          <ac:picMkLst>
            <pc:docMk/>
            <pc:sldMk cId="798501637" sldId="262"/>
            <ac:picMk id="11" creationId="{95D67C95-CAC0-4DF6-911B-74B456F89EE9}"/>
          </ac:picMkLst>
        </pc:picChg>
      </pc:sldChg>
      <pc:sldChg chg="addSp modSp add modAnim">
        <pc:chgData name="trần tùng" userId="65e42cb272de3173" providerId="LiveId" clId="{D239A36E-8B8B-4C7C-B9A9-AA3854BC1D40}" dt="2019-07-31T17:05:22.560" v="2565"/>
        <pc:sldMkLst>
          <pc:docMk/>
          <pc:sldMk cId="2635696269" sldId="263"/>
        </pc:sldMkLst>
        <pc:spChg chg="add mod">
          <ac:chgData name="trần tùng" userId="65e42cb272de3173" providerId="LiveId" clId="{D239A36E-8B8B-4C7C-B9A9-AA3854BC1D40}" dt="2019-07-31T15:04:55.820" v="1008" actId="403"/>
          <ac:spMkLst>
            <pc:docMk/>
            <pc:sldMk cId="2635696269" sldId="263"/>
            <ac:spMk id="2" creationId="{329ABAC1-6905-46F8-B06B-4F2942BB1A79}"/>
          </ac:spMkLst>
        </pc:spChg>
        <pc:picChg chg="add mod">
          <ac:chgData name="trần tùng" userId="65e42cb272de3173" providerId="LiveId" clId="{D239A36E-8B8B-4C7C-B9A9-AA3854BC1D40}" dt="2019-07-31T15:12:45.223" v="1012" actId="1076"/>
          <ac:picMkLst>
            <pc:docMk/>
            <pc:sldMk cId="2635696269" sldId="263"/>
            <ac:picMk id="4" creationId="{44CEA8D7-E209-465A-8C13-F83BCC2A67FD}"/>
          </ac:picMkLst>
        </pc:picChg>
      </pc:sldChg>
      <pc:sldChg chg="addSp delSp modSp add modTransition modAnim">
        <pc:chgData name="trần tùng" userId="65e42cb272de3173" providerId="LiveId" clId="{D239A36E-8B8B-4C7C-B9A9-AA3854BC1D40}" dt="2019-08-01T03:42:11.267" v="2586"/>
        <pc:sldMkLst>
          <pc:docMk/>
          <pc:sldMk cId="3630960642" sldId="264"/>
        </pc:sldMkLst>
        <pc:spChg chg="add mod">
          <ac:chgData name="trần tùng" userId="65e42cb272de3173" providerId="LiveId" clId="{D239A36E-8B8B-4C7C-B9A9-AA3854BC1D40}" dt="2019-07-31T16:58:33.678" v="2549" actId="1076"/>
          <ac:spMkLst>
            <pc:docMk/>
            <pc:sldMk cId="3630960642" sldId="264"/>
            <ac:spMk id="2" creationId="{8353B80F-8239-4999-982C-FFF50E7E670C}"/>
          </ac:spMkLst>
        </pc:spChg>
        <pc:spChg chg="add del mod">
          <ac:chgData name="trần tùng" userId="65e42cb272de3173" providerId="LiveId" clId="{D239A36E-8B8B-4C7C-B9A9-AA3854BC1D40}" dt="2019-07-31T16:56:21.355" v="2538" actId="478"/>
          <ac:spMkLst>
            <pc:docMk/>
            <pc:sldMk cId="3630960642" sldId="264"/>
            <ac:spMk id="41" creationId="{B3404F78-6CCB-45DC-8D8A-8B3F93AA2B92}"/>
          </ac:spMkLst>
        </pc:spChg>
        <pc:spChg chg="add mod ord">
          <ac:chgData name="trần tùng" userId="65e42cb272de3173" providerId="LiveId" clId="{D239A36E-8B8B-4C7C-B9A9-AA3854BC1D40}" dt="2019-07-31T16:56:26.845" v="2539" actId="1076"/>
          <ac:spMkLst>
            <pc:docMk/>
            <pc:sldMk cId="3630960642" sldId="264"/>
            <ac:spMk id="49" creationId="{79FFA379-2E69-45D7-86A3-F23CC358A991}"/>
          </ac:spMkLst>
        </pc:spChg>
        <pc:spChg chg="add mod ord">
          <ac:chgData name="trần tùng" userId="65e42cb272de3173" providerId="LiveId" clId="{D239A36E-8B8B-4C7C-B9A9-AA3854BC1D40}" dt="2019-07-31T16:19:23.045" v="2232" actId="166"/>
          <ac:spMkLst>
            <pc:docMk/>
            <pc:sldMk cId="3630960642" sldId="264"/>
            <ac:spMk id="50" creationId="{CBE8594D-5D33-49AD-91D8-487F2133A817}"/>
          </ac:spMkLst>
        </pc:spChg>
        <pc:spChg chg="add mod ord">
          <ac:chgData name="trần tùng" userId="65e42cb272de3173" providerId="LiveId" clId="{D239A36E-8B8B-4C7C-B9A9-AA3854BC1D40}" dt="2019-07-31T16:19:23.045" v="2232" actId="166"/>
          <ac:spMkLst>
            <pc:docMk/>
            <pc:sldMk cId="3630960642" sldId="264"/>
            <ac:spMk id="58" creationId="{50536A27-ABFD-48C0-BCBA-FA0EC13AFBB2}"/>
          </ac:spMkLst>
        </pc:spChg>
        <pc:spChg chg="add mod ord">
          <ac:chgData name="trần tùng" userId="65e42cb272de3173" providerId="LiveId" clId="{D239A36E-8B8B-4C7C-B9A9-AA3854BC1D40}" dt="2019-07-31T16:19:23.045" v="2232" actId="166"/>
          <ac:spMkLst>
            <pc:docMk/>
            <pc:sldMk cId="3630960642" sldId="264"/>
            <ac:spMk id="64" creationId="{25529FE7-FBFE-4E77-971A-ED1C9EBDCF31}"/>
          </ac:spMkLst>
        </pc:spChg>
        <pc:spChg chg="add mod ord">
          <ac:chgData name="trần tùng" userId="65e42cb272de3173" providerId="LiveId" clId="{D239A36E-8B8B-4C7C-B9A9-AA3854BC1D40}" dt="2019-07-31T16:19:23.045" v="2232" actId="166"/>
          <ac:spMkLst>
            <pc:docMk/>
            <pc:sldMk cId="3630960642" sldId="264"/>
            <ac:spMk id="65" creationId="{702AE89F-FBCA-44DB-9B5C-844E852235C8}"/>
          </ac:spMkLst>
        </pc:spChg>
        <pc:spChg chg="add mod ord">
          <ac:chgData name="trần tùng" userId="65e42cb272de3173" providerId="LiveId" clId="{D239A36E-8B8B-4C7C-B9A9-AA3854BC1D40}" dt="2019-07-31T16:54:10.478" v="2530" actId="167"/>
          <ac:spMkLst>
            <pc:docMk/>
            <pc:sldMk cId="3630960642" sldId="264"/>
            <ac:spMk id="66" creationId="{8FCFCDD4-B277-47AC-825F-EEFAF37DA34B}"/>
          </ac:spMkLst>
        </pc:spChg>
        <pc:spChg chg="add del mod">
          <ac:chgData name="trần tùng" userId="65e42cb272de3173" providerId="LiveId" clId="{D239A36E-8B8B-4C7C-B9A9-AA3854BC1D40}" dt="2019-07-31T16:10:26.026" v="2161" actId="478"/>
          <ac:spMkLst>
            <pc:docMk/>
            <pc:sldMk cId="3630960642" sldId="264"/>
            <ac:spMk id="91" creationId="{67E13ECC-D7CC-4DEE-A04E-DA9DEBD6A81B}"/>
          </ac:spMkLst>
        </pc:spChg>
        <pc:spChg chg="add del mod">
          <ac:chgData name="trần tùng" userId="65e42cb272de3173" providerId="LiveId" clId="{D239A36E-8B8B-4C7C-B9A9-AA3854BC1D40}" dt="2019-07-31T16:10:26.026" v="2161" actId="478"/>
          <ac:spMkLst>
            <pc:docMk/>
            <pc:sldMk cId="3630960642" sldId="264"/>
            <ac:spMk id="92" creationId="{754CF51D-8F03-4F04-9DDE-5500EC65298D}"/>
          </ac:spMkLst>
        </pc:spChg>
        <pc:spChg chg="add del mod">
          <ac:chgData name="trần tùng" userId="65e42cb272de3173" providerId="LiveId" clId="{D239A36E-8B8B-4C7C-B9A9-AA3854BC1D40}" dt="2019-07-31T16:10:26.026" v="2161" actId="478"/>
          <ac:spMkLst>
            <pc:docMk/>
            <pc:sldMk cId="3630960642" sldId="264"/>
            <ac:spMk id="93" creationId="{9FB2EF99-5C41-4081-BD9D-CD091C2A5631}"/>
          </ac:spMkLst>
        </pc:spChg>
        <pc:spChg chg="add mod">
          <ac:chgData name="trần tùng" userId="65e42cb272de3173" providerId="LiveId" clId="{D239A36E-8B8B-4C7C-B9A9-AA3854BC1D40}" dt="2019-07-31T16:56:37.636" v="2541" actId="1076"/>
          <ac:spMkLst>
            <pc:docMk/>
            <pc:sldMk cId="3630960642" sldId="264"/>
            <ac:spMk id="160" creationId="{EDDAEB35-112C-40C4-B432-06D28E8E472E}"/>
          </ac:spMkLst>
        </pc:spChg>
        <pc:spChg chg="add mod">
          <ac:chgData name="trần tùng" userId="65e42cb272de3173" providerId="LiveId" clId="{D239A36E-8B8B-4C7C-B9A9-AA3854BC1D40}" dt="2019-07-31T16:21:42.317" v="2306" actId="14100"/>
          <ac:spMkLst>
            <pc:docMk/>
            <pc:sldMk cId="3630960642" sldId="264"/>
            <ac:spMk id="161" creationId="{2FC03C8E-D3DF-4B6A-B5B9-C4E661799BB0}"/>
          </ac:spMkLst>
        </pc:spChg>
        <pc:spChg chg="add mod">
          <ac:chgData name="trần tùng" userId="65e42cb272de3173" providerId="LiveId" clId="{D239A36E-8B8B-4C7C-B9A9-AA3854BC1D40}" dt="2019-07-31T16:22:04.205" v="2326" actId="1076"/>
          <ac:spMkLst>
            <pc:docMk/>
            <pc:sldMk cId="3630960642" sldId="264"/>
            <ac:spMk id="162" creationId="{E2C1AC8A-AC46-4D45-BF0F-FC69502BFB44}"/>
          </ac:spMkLst>
        </pc:spChg>
        <pc:spChg chg="add del mod">
          <ac:chgData name="trần tùng" userId="65e42cb272de3173" providerId="LiveId" clId="{D239A36E-8B8B-4C7C-B9A9-AA3854BC1D40}" dt="2019-07-31T16:24:58.966" v="2359" actId="14100"/>
          <ac:spMkLst>
            <pc:docMk/>
            <pc:sldMk cId="3630960642" sldId="264"/>
            <ac:spMk id="163" creationId="{B827B7B5-34C1-4AEB-B598-640AA8838C16}"/>
          </ac:spMkLst>
        </pc:spChg>
        <pc:spChg chg="add mod">
          <ac:chgData name="trần tùng" userId="65e42cb272de3173" providerId="LiveId" clId="{D239A36E-8B8B-4C7C-B9A9-AA3854BC1D40}" dt="2019-07-31T16:27:23.316" v="2418" actId="1076"/>
          <ac:spMkLst>
            <pc:docMk/>
            <pc:sldMk cId="3630960642" sldId="264"/>
            <ac:spMk id="164" creationId="{E1F09444-C983-43F4-8ACC-2835D397F49F}"/>
          </ac:spMkLst>
        </pc:spChg>
        <pc:spChg chg="add mod">
          <ac:chgData name="trần tùng" userId="65e42cb272de3173" providerId="LiveId" clId="{D239A36E-8B8B-4C7C-B9A9-AA3854BC1D40}" dt="2019-07-31T16:28:36.356" v="2426" actId="1076"/>
          <ac:spMkLst>
            <pc:docMk/>
            <pc:sldMk cId="3630960642" sldId="264"/>
            <ac:spMk id="165" creationId="{9713A79B-E0A0-46C0-A22A-8EA864598933}"/>
          </ac:spMkLst>
        </pc:spChg>
        <pc:spChg chg="add mod">
          <ac:chgData name="trần tùng" userId="65e42cb272de3173" providerId="LiveId" clId="{D239A36E-8B8B-4C7C-B9A9-AA3854BC1D40}" dt="2019-07-31T16:28:56.021" v="2441" actId="1076"/>
          <ac:spMkLst>
            <pc:docMk/>
            <pc:sldMk cId="3630960642" sldId="264"/>
            <ac:spMk id="166" creationId="{D537D76F-29AF-4CA2-A325-D41D87F72DC3}"/>
          </ac:spMkLst>
        </pc:spChg>
        <pc:spChg chg="add mod">
          <ac:chgData name="trần tùng" userId="65e42cb272de3173" providerId="LiveId" clId="{D239A36E-8B8B-4C7C-B9A9-AA3854BC1D40}" dt="2019-07-31T16:29:17.228" v="2454" actId="20577"/>
          <ac:spMkLst>
            <pc:docMk/>
            <pc:sldMk cId="3630960642" sldId="264"/>
            <ac:spMk id="167" creationId="{5C554319-00D7-44F8-A6AB-15DB18F8F980}"/>
          </ac:spMkLst>
        </pc:spChg>
        <pc:spChg chg="add mod">
          <ac:chgData name="trần tùng" userId="65e42cb272de3173" providerId="LiveId" clId="{D239A36E-8B8B-4C7C-B9A9-AA3854BC1D40}" dt="2019-07-31T16:29:37.956" v="2466" actId="1076"/>
          <ac:spMkLst>
            <pc:docMk/>
            <pc:sldMk cId="3630960642" sldId="264"/>
            <ac:spMk id="168" creationId="{E624E5E3-983A-4FC5-8A56-BD1DED0E5376}"/>
          </ac:spMkLst>
        </pc:spChg>
        <pc:picChg chg="add mod">
          <ac:chgData name="trần tùng" userId="65e42cb272de3173" providerId="LiveId" clId="{D239A36E-8B8B-4C7C-B9A9-AA3854BC1D40}" dt="2019-07-31T16:47:10.564" v="2509" actId="1076"/>
          <ac:picMkLst>
            <pc:docMk/>
            <pc:sldMk cId="3630960642" sldId="264"/>
            <ac:picMk id="169" creationId="{B1B96D14-82D9-49C9-B817-B5128E71E1BF}"/>
          </ac:picMkLst>
        </pc:pic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4" creationId="{FFE0D368-A355-454E-A34A-773E95F41902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6" creationId="{2E87BBF2-1344-4389-AA27-DED833FA6EB6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8" creationId="{52AD2D4B-2576-4A4C-8EB1-23CE3CD8381B}"/>
          </ac:cxnSpMkLst>
        </pc:cxnChg>
        <pc:cxnChg chg="add del mod">
          <ac:chgData name="trần tùng" userId="65e42cb272de3173" providerId="LiveId" clId="{D239A36E-8B8B-4C7C-B9A9-AA3854BC1D40}" dt="2019-07-31T15:23:55.782" v="1041" actId="478"/>
          <ac:cxnSpMkLst>
            <pc:docMk/>
            <pc:sldMk cId="3630960642" sldId="264"/>
            <ac:cxnSpMk id="10" creationId="{0CB7CC23-DD29-4536-80B1-48E1A06F9BE5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2" creationId="{D6EC640D-C7B6-4CE1-86AB-35968AA733FD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4" creationId="{397E8CBA-FA2E-4B1C-9C6E-9CEF6028F482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28" creationId="{B290D963-3166-45AB-BA72-BB790516A034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95" creationId="{658C73DF-311E-47B2-AA88-00263E8F57C0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96" creationId="{ABFFDC9C-66A4-4608-9FA1-4BB7FCDF6987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98" creationId="{EA16FEBE-A111-48AF-80FD-75F5066CADC8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00" creationId="{7FB4D2E0-9F13-4695-869E-AD5AE1206C5D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02" creationId="{BB8CA1ED-F790-4785-BC88-E39D81F73B9C}"/>
          </ac:cxnSpMkLst>
        </pc:cxnChg>
        <pc:cxnChg chg="add mod">
          <ac:chgData name="trần tùng" userId="65e42cb272de3173" providerId="LiveId" clId="{D239A36E-8B8B-4C7C-B9A9-AA3854BC1D40}" dt="2019-08-01T03:40:48.272" v="2581" actId="14100"/>
          <ac:cxnSpMkLst>
            <pc:docMk/>
            <pc:sldMk cId="3630960642" sldId="264"/>
            <ac:cxnSpMk id="103" creationId="{82C722D7-8E49-424B-94C1-863018C853DE}"/>
          </ac:cxnSpMkLst>
        </pc:cxnChg>
        <pc:cxnChg chg="add mod">
          <ac:chgData name="trần tùng" userId="65e42cb272de3173" providerId="LiveId" clId="{D239A36E-8B8B-4C7C-B9A9-AA3854BC1D40}" dt="2019-08-01T03:40:53.849" v="2582" actId="14100"/>
          <ac:cxnSpMkLst>
            <pc:docMk/>
            <pc:sldMk cId="3630960642" sldId="264"/>
            <ac:cxnSpMk id="106" creationId="{D1B0599A-3DBF-4678-87E2-F03D4719DC60}"/>
          </ac:cxnSpMkLst>
        </pc:cxnChg>
        <pc:cxnChg chg="add mod">
          <ac:chgData name="trần tùng" userId="65e42cb272de3173" providerId="LiveId" clId="{D239A36E-8B8B-4C7C-B9A9-AA3854BC1D40}" dt="2019-07-31T16:12:09.333" v="2175" actId="14100"/>
          <ac:cxnSpMkLst>
            <pc:docMk/>
            <pc:sldMk cId="3630960642" sldId="264"/>
            <ac:cxnSpMk id="108" creationId="{38B50397-1465-4338-9C1E-4F05987A48E5}"/>
          </ac:cxnSpMkLst>
        </pc:cxnChg>
        <pc:cxnChg chg="add mod">
          <ac:chgData name="trần tùng" userId="65e42cb272de3173" providerId="LiveId" clId="{D239A36E-8B8B-4C7C-B9A9-AA3854BC1D40}" dt="2019-07-31T16:57:06.996" v="2548" actId="14100"/>
          <ac:cxnSpMkLst>
            <pc:docMk/>
            <pc:sldMk cId="3630960642" sldId="264"/>
            <ac:cxnSpMk id="110" creationId="{CDE973ED-20F6-4D7C-848F-A8817E5F4A75}"/>
          </ac:cxnSpMkLst>
        </pc:cxnChg>
        <pc:cxnChg chg="add mod">
          <ac:chgData name="trần tùng" userId="65e42cb272de3173" providerId="LiveId" clId="{D239A36E-8B8B-4C7C-B9A9-AA3854BC1D40}" dt="2019-08-01T03:40:39.138" v="2579" actId="14100"/>
          <ac:cxnSpMkLst>
            <pc:docMk/>
            <pc:sldMk cId="3630960642" sldId="264"/>
            <ac:cxnSpMk id="112" creationId="{511D3367-D6D0-49D7-9AFD-0B720A3F7397}"/>
          </ac:cxnSpMkLst>
        </pc:cxnChg>
        <pc:cxnChg chg="add mod">
          <ac:chgData name="trần tùng" userId="65e42cb272de3173" providerId="LiveId" clId="{D239A36E-8B8B-4C7C-B9A9-AA3854BC1D40}" dt="2019-08-01T03:40:42.825" v="2580" actId="14100"/>
          <ac:cxnSpMkLst>
            <pc:docMk/>
            <pc:sldMk cId="3630960642" sldId="264"/>
            <ac:cxnSpMk id="113" creationId="{4386BE4E-E938-4869-82DD-8847CC36F7EE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15" creationId="{9C271784-325A-4D44-828C-0BE38EFB60D0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17" creationId="{8B7E2535-1CC7-4A2B-BEF1-1994B50320F1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20" creationId="{562D2C25-5AED-4F59-92F1-1B89EE9E1A49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22" creationId="{DFD94874-2590-4FF8-B938-592888AE12F4}"/>
          </ac:cxnSpMkLst>
        </pc:cxnChg>
        <pc:cxnChg chg="add mod">
          <ac:chgData name="trần tùng" userId="65e42cb272de3173" providerId="LiveId" clId="{D239A36E-8B8B-4C7C-B9A9-AA3854BC1D40}" dt="2019-07-31T16:56:57.020" v="2546" actId="14100"/>
          <ac:cxnSpMkLst>
            <pc:docMk/>
            <pc:sldMk cId="3630960642" sldId="264"/>
            <ac:cxnSpMk id="125" creationId="{8F7CA563-6368-49DA-A3C7-DE7907C35DD1}"/>
          </ac:cxnSpMkLst>
        </pc:cxnChg>
        <pc:cxnChg chg="add mod">
          <ac:chgData name="trần tùng" userId="65e42cb272de3173" providerId="LiveId" clId="{D239A36E-8B8B-4C7C-B9A9-AA3854BC1D40}" dt="2019-07-31T16:56:59.692" v="2547" actId="14100"/>
          <ac:cxnSpMkLst>
            <pc:docMk/>
            <pc:sldMk cId="3630960642" sldId="264"/>
            <ac:cxnSpMk id="127" creationId="{C98FDFF8-B222-4C19-83C0-E5EAC6A082A5}"/>
          </ac:cxnSpMkLst>
        </pc:cxnChg>
        <pc:cxnChg chg="add mod">
          <ac:chgData name="trần tùng" userId="65e42cb272de3173" providerId="LiveId" clId="{D239A36E-8B8B-4C7C-B9A9-AA3854BC1D40}" dt="2019-07-31T16:13:58.342" v="2197" actId="571"/>
          <ac:cxnSpMkLst>
            <pc:docMk/>
            <pc:sldMk cId="3630960642" sldId="264"/>
            <ac:cxnSpMk id="129" creationId="{CE1DCC2F-1D50-4CEE-B3EB-8B985607EE62}"/>
          </ac:cxnSpMkLst>
        </pc:cxnChg>
        <pc:cxnChg chg="add mod">
          <ac:chgData name="trần tùng" userId="65e42cb272de3173" providerId="LiveId" clId="{D239A36E-8B8B-4C7C-B9A9-AA3854BC1D40}" dt="2019-07-31T16:56:49.724" v="2543" actId="14100"/>
          <ac:cxnSpMkLst>
            <pc:docMk/>
            <pc:sldMk cId="3630960642" sldId="264"/>
            <ac:cxnSpMk id="130" creationId="{91890F69-14C6-4E02-BE1C-18E58D71F8A4}"/>
          </ac:cxnSpMkLst>
        </pc:cxnChg>
        <pc:cxnChg chg="add mod">
          <ac:chgData name="trần tùng" userId="65e42cb272de3173" providerId="LiveId" clId="{D239A36E-8B8B-4C7C-B9A9-AA3854BC1D40}" dt="2019-07-31T16:14:54.711" v="2203" actId="14100"/>
          <ac:cxnSpMkLst>
            <pc:docMk/>
            <pc:sldMk cId="3630960642" sldId="264"/>
            <ac:cxnSpMk id="132" creationId="{490539FC-AC26-46D6-80E9-E54C3232A95A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36" creationId="{646683AA-B6AE-4206-97A1-CC8B109B53B4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38" creationId="{F9C3C53B-9B15-4DDF-9A84-7188578E6971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40" creationId="{7C987CA2-FCFF-4430-98E3-1527DDC068D0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41" creationId="{8907B22B-DFE7-4FF2-942A-7D0D1E077525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43" creationId="{F46B7EA6-F16B-48C7-B35F-8849C4BC0D0E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45" creationId="{9FFB07EB-6C71-415A-87AD-3531005C6F02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48" creationId="{515C93D8-B107-4FDE-8099-8BAEE09865AC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50" creationId="{A0A71755-EFA6-4203-BC19-53F4BC3562F8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53" creationId="{B9104CD8-C5E8-4B29-9DFA-53A6E161BCDE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54" creationId="{FE63FE4A-C7AD-4148-BF0A-34533426EDF5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55" creationId="{76507185-1125-45B2-8EBC-5C4D38CBA24D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56" creationId="{1A5AD832-D2CB-48AF-84EB-AF036722DE3C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57" creationId="{6E6A2C4B-8528-40A9-AF30-65449FD1016C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58" creationId="{33C14FBF-4675-43C1-9F56-00AE3D3C5FB4}"/>
          </ac:cxnSpMkLst>
        </pc:cxnChg>
        <pc:cxnChg chg="add mod">
          <ac:chgData name="trần tùng" userId="65e42cb272de3173" providerId="LiveId" clId="{D239A36E-8B8B-4C7C-B9A9-AA3854BC1D40}" dt="2019-07-31T16:58:33.678" v="2549" actId="1076"/>
          <ac:cxnSpMkLst>
            <pc:docMk/>
            <pc:sldMk cId="3630960642" sldId="264"/>
            <ac:cxnSpMk id="159" creationId="{C4F1EFFC-D70C-4496-BB2C-4CE14D15FF62}"/>
          </ac:cxnSpMkLst>
        </pc:cxnChg>
      </pc:sldChg>
      <pc:sldChg chg="addSp delSp modSp add modAnim">
        <pc:chgData name="trần tùng" userId="65e42cb272de3173" providerId="LiveId" clId="{D239A36E-8B8B-4C7C-B9A9-AA3854BC1D40}" dt="2019-08-01T04:39:15.702" v="3598"/>
        <pc:sldMkLst>
          <pc:docMk/>
          <pc:sldMk cId="3175180731" sldId="265"/>
        </pc:sldMkLst>
        <pc:spChg chg="add">
          <ac:chgData name="trần tùng" userId="65e42cb272de3173" providerId="LiveId" clId="{D239A36E-8B8B-4C7C-B9A9-AA3854BC1D40}" dt="2019-08-01T03:44:38.421" v="2587"/>
          <ac:spMkLst>
            <pc:docMk/>
            <pc:sldMk cId="3175180731" sldId="265"/>
            <ac:spMk id="2" creationId="{65D16B48-5ADA-46C6-9424-6E996498CA40}"/>
          </ac:spMkLst>
        </pc:spChg>
        <pc:spChg chg="add mod">
          <ac:chgData name="trần tùng" userId="65e42cb272de3173" providerId="LiveId" clId="{D239A36E-8B8B-4C7C-B9A9-AA3854BC1D40}" dt="2019-08-01T03:44:50.005" v="2614" actId="20577"/>
          <ac:spMkLst>
            <pc:docMk/>
            <pc:sldMk cId="3175180731" sldId="265"/>
            <ac:spMk id="4" creationId="{4D7C3A0C-BC93-4CD1-8A6E-631549087862}"/>
          </ac:spMkLst>
        </pc:spChg>
        <pc:spChg chg="add del mod">
          <ac:chgData name="trần tùng" userId="65e42cb272de3173" providerId="LiveId" clId="{D239A36E-8B8B-4C7C-B9A9-AA3854BC1D40}" dt="2019-08-01T03:52:10.925" v="2628" actId="478"/>
          <ac:spMkLst>
            <pc:docMk/>
            <pc:sldMk cId="3175180731" sldId="265"/>
            <ac:spMk id="7" creationId="{11FAE4DE-9758-4A6A-BBFF-42F622E2599E}"/>
          </ac:spMkLst>
        </pc:spChg>
        <pc:spChg chg="add mod">
          <ac:chgData name="trần tùng" userId="65e42cb272de3173" providerId="LiveId" clId="{D239A36E-8B8B-4C7C-B9A9-AA3854BC1D40}" dt="2019-08-01T04:18:31.767" v="3516" actId="1076"/>
          <ac:spMkLst>
            <pc:docMk/>
            <pc:sldMk cId="3175180731" sldId="265"/>
            <ac:spMk id="8" creationId="{ECA54AE3-AC39-4DBA-AC96-45EE8651F71D}"/>
          </ac:spMkLst>
        </pc:spChg>
        <pc:picChg chg="add">
          <ac:chgData name="trần tùng" userId="65e42cb272de3173" providerId="LiveId" clId="{D239A36E-8B8B-4C7C-B9A9-AA3854BC1D40}" dt="2019-08-01T03:44:38.421" v="2587"/>
          <ac:picMkLst>
            <pc:docMk/>
            <pc:sldMk cId="3175180731" sldId="265"/>
            <ac:picMk id="3" creationId="{37C4BD51-88BE-46A3-BE66-1C2B1E5A1F73}"/>
          </ac:picMkLst>
        </pc:picChg>
        <pc:picChg chg="add mod ord">
          <ac:chgData name="trần tùng" userId="65e42cb272de3173" providerId="LiveId" clId="{D239A36E-8B8B-4C7C-B9A9-AA3854BC1D40}" dt="2019-08-01T03:49:42.080" v="2625" actId="1076"/>
          <ac:picMkLst>
            <pc:docMk/>
            <pc:sldMk cId="3175180731" sldId="265"/>
            <ac:picMk id="6" creationId="{8A18392B-8CA0-4454-BC8A-710F94FF4183}"/>
          </ac:picMkLst>
        </pc:picChg>
        <pc:picChg chg="add del mod">
          <ac:chgData name="trần tùng" userId="65e42cb272de3173" providerId="LiveId" clId="{D239A36E-8B8B-4C7C-B9A9-AA3854BC1D40}" dt="2019-08-01T04:35:22.707" v="3586" actId="478"/>
          <ac:picMkLst>
            <pc:docMk/>
            <pc:sldMk cId="3175180731" sldId="265"/>
            <ac:picMk id="10" creationId="{A43EEE59-D48F-42A8-A0B2-E14C8EC4BC53}"/>
          </ac:picMkLst>
        </pc:picChg>
        <pc:picChg chg="add mod">
          <ac:chgData name="trần tùng" userId="65e42cb272de3173" providerId="LiveId" clId="{D239A36E-8B8B-4C7C-B9A9-AA3854BC1D40}" dt="2019-08-01T04:38:48.542" v="3594" actId="1076"/>
          <ac:picMkLst>
            <pc:docMk/>
            <pc:sldMk cId="3175180731" sldId="265"/>
            <ac:picMk id="12" creationId="{99C98008-3122-4EAD-A5BD-A65E22C222E5}"/>
          </ac:picMkLst>
        </pc:picChg>
      </pc:sldChg>
      <pc:sldChg chg="addSp delSp modSp add modTransition modAnim">
        <pc:chgData name="trần tùng" userId="65e42cb272de3173" providerId="LiveId" clId="{D239A36E-8B8B-4C7C-B9A9-AA3854BC1D40}" dt="2019-08-01T13:54:30.492" v="4239"/>
        <pc:sldMkLst>
          <pc:docMk/>
          <pc:sldMk cId="1426414666" sldId="266"/>
        </pc:sldMkLst>
        <pc:spChg chg="add mod">
          <ac:chgData name="trần tùng" userId="65e42cb272de3173" providerId="LiveId" clId="{D239A36E-8B8B-4C7C-B9A9-AA3854BC1D40}" dt="2019-08-01T03:52:44.292" v="2638" actId="403"/>
          <ac:spMkLst>
            <pc:docMk/>
            <pc:sldMk cId="1426414666" sldId="266"/>
            <ac:spMk id="2" creationId="{B706E316-ED1C-401C-9D4C-FE74C20BDFD9}"/>
          </ac:spMkLst>
        </pc:spChg>
        <pc:spChg chg="add mod">
          <ac:chgData name="trần tùng" userId="65e42cb272de3173" providerId="LiveId" clId="{D239A36E-8B8B-4C7C-B9A9-AA3854BC1D40}" dt="2019-08-01T04:32:47.653" v="3577" actId="20577"/>
          <ac:spMkLst>
            <pc:docMk/>
            <pc:sldMk cId="1426414666" sldId="266"/>
            <ac:spMk id="3" creationId="{488BE330-C74A-40A3-BB0F-934548FF9876}"/>
          </ac:spMkLst>
        </pc:spChg>
        <pc:spChg chg="add mod">
          <ac:chgData name="trần tùng" userId="65e42cb272de3173" providerId="LiveId" clId="{D239A36E-8B8B-4C7C-B9A9-AA3854BC1D40}" dt="2019-08-01T04:17:44.065" v="3509" actId="14100"/>
          <ac:spMkLst>
            <pc:docMk/>
            <pc:sldMk cId="1426414666" sldId="266"/>
            <ac:spMk id="4" creationId="{FB839AAB-1B2F-40A1-8B31-2253CCD551FF}"/>
          </ac:spMkLst>
        </pc:spChg>
        <pc:spChg chg="add del mod">
          <ac:chgData name="trần tùng" userId="65e42cb272de3173" providerId="LiveId" clId="{D239A36E-8B8B-4C7C-B9A9-AA3854BC1D40}" dt="2019-08-01T04:17:44.065" v="3509" actId="14100"/>
          <ac:spMkLst>
            <pc:docMk/>
            <pc:sldMk cId="1426414666" sldId="266"/>
            <ac:spMk id="5" creationId="{3D1972C3-6BC2-4866-8D10-8B1E02316715}"/>
          </ac:spMkLst>
        </pc:spChg>
        <pc:spChg chg="add mod">
          <ac:chgData name="trần tùng" userId="65e42cb272de3173" providerId="LiveId" clId="{D239A36E-8B8B-4C7C-B9A9-AA3854BC1D40}" dt="2019-08-01T04:17:44.065" v="3509" actId="14100"/>
          <ac:spMkLst>
            <pc:docMk/>
            <pc:sldMk cId="1426414666" sldId="266"/>
            <ac:spMk id="6" creationId="{113B2C7D-0E3F-4C2C-8805-63139716C62B}"/>
          </ac:spMkLst>
        </pc:spChg>
        <pc:spChg chg="add mod">
          <ac:chgData name="trần tùng" userId="65e42cb272de3173" providerId="LiveId" clId="{D239A36E-8B8B-4C7C-B9A9-AA3854BC1D40}" dt="2019-08-01T04:17:55.567" v="3513" actId="1076"/>
          <ac:spMkLst>
            <pc:docMk/>
            <pc:sldMk cId="1426414666" sldId="266"/>
            <ac:spMk id="7" creationId="{7AE540DF-03B0-4B33-8F7C-144637CA3830}"/>
          </ac:spMkLst>
        </pc:spChg>
        <pc:spChg chg="add del mod">
          <ac:chgData name="trần tùng" userId="65e42cb272de3173" providerId="LiveId" clId="{D239A36E-8B8B-4C7C-B9A9-AA3854BC1D40}" dt="2019-08-01T04:17:52.008" v="3512" actId="1076"/>
          <ac:spMkLst>
            <pc:docMk/>
            <pc:sldMk cId="1426414666" sldId="266"/>
            <ac:spMk id="8" creationId="{C6EFBB54-CAB9-4BFD-BB09-101DAF6A0E4B}"/>
          </ac:spMkLst>
        </pc:spChg>
        <pc:spChg chg="add mod">
          <ac:chgData name="trần tùng" userId="65e42cb272de3173" providerId="LiveId" clId="{D239A36E-8B8B-4C7C-B9A9-AA3854BC1D40}" dt="2019-08-01T04:17:57.687" v="3514" actId="1076"/>
          <ac:spMkLst>
            <pc:docMk/>
            <pc:sldMk cId="1426414666" sldId="266"/>
            <ac:spMk id="9" creationId="{C13D41A9-AFE8-4E94-B5D3-08F30583C0DF}"/>
          </ac:spMkLst>
        </pc:spChg>
        <pc:spChg chg="add mod">
          <ac:chgData name="trần tùng" userId="65e42cb272de3173" providerId="LiveId" clId="{D239A36E-8B8B-4C7C-B9A9-AA3854BC1D40}" dt="2019-08-01T04:49:36.996" v="3608" actId="571"/>
          <ac:spMkLst>
            <pc:docMk/>
            <pc:sldMk cId="1426414666" sldId="266"/>
            <ac:spMk id="106" creationId="{64A075C9-70E5-4B81-8033-4E0B1CD31BA9}"/>
          </ac:spMkLst>
        </pc:spChg>
        <pc:spChg chg="add mod">
          <ac:chgData name="trần tùng" userId="65e42cb272de3173" providerId="LiveId" clId="{D239A36E-8B8B-4C7C-B9A9-AA3854BC1D40}" dt="2019-08-01T04:49:36.996" v="3608" actId="571"/>
          <ac:spMkLst>
            <pc:docMk/>
            <pc:sldMk cId="1426414666" sldId="266"/>
            <ac:spMk id="107" creationId="{BC47E6F6-85CF-40F8-800D-1BF6E909D664}"/>
          </ac:spMkLst>
        </pc:spChg>
        <pc:cxnChg chg="add mod">
          <ac:chgData name="trần tùng" userId="65e42cb272de3173" providerId="LiveId" clId="{D239A36E-8B8B-4C7C-B9A9-AA3854BC1D40}" dt="2019-08-01T04:26:59.281" v="3574" actId="1076"/>
          <ac:cxnSpMkLst>
            <pc:docMk/>
            <pc:sldMk cId="1426414666" sldId="266"/>
            <ac:cxnSpMk id="11" creationId="{B617EE17-A174-4B01-ABE5-C3967A966E88}"/>
          </ac:cxnSpMkLst>
        </pc:cxnChg>
        <pc:cxnChg chg="add mod">
          <ac:chgData name="trần tùng" userId="65e42cb272de3173" providerId="LiveId" clId="{D239A36E-8B8B-4C7C-B9A9-AA3854BC1D40}" dt="2019-08-01T04:26:59.281" v="3574" actId="1076"/>
          <ac:cxnSpMkLst>
            <pc:docMk/>
            <pc:sldMk cId="1426414666" sldId="266"/>
            <ac:cxnSpMk id="13" creationId="{0138873C-4194-4892-8618-32B4E3BF5968}"/>
          </ac:cxnSpMkLst>
        </pc:cxnChg>
        <pc:cxnChg chg="add mod">
          <ac:chgData name="trần tùng" userId="65e42cb272de3173" providerId="LiveId" clId="{D239A36E-8B8B-4C7C-B9A9-AA3854BC1D40}" dt="2019-08-01T04:26:59.281" v="3574" actId="1076"/>
          <ac:cxnSpMkLst>
            <pc:docMk/>
            <pc:sldMk cId="1426414666" sldId="266"/>
            <ac:cxnSpMk id="16" creationId="{82AB6352-298A-4DB1-B34A-AD1394A6EED6}"/>
          </ac:cxnSpMkLst>
        </pc:cxnChg>
        <pc:cxnChg chg="add mod">
          <ac:chgData name="trần tùng" userId="65e42cb272de3173" providerId="LiveId" clId="{D239A36E-8B8B-4C7C-B9A9-AA3854BC1D40}" dt="2019-08-01T04:26:59.281" v="3574" actId="1076"/>
          <ac:cxnSpMkLst>
            <pc:docMk/>
            <pc:sldMk cId="1426414666" sldId="266"/>
            <ac:cxnSpMk id="18" creationId="{ACD0E544-C8F5-4966-A686-1BC9B8205881}"/>
          </ac:cxnSpMkLst>
        </pc:cxnChg>
        <pc:cxnChg chg="add mod">
          <ac:chgData name="trần tùng" userId="65e42cb272de3173" providerId="LiveId" clId="{D239A36E-8B8B-4C7C-B9A9-AA3854BC1D40}" dt="2019-08-01T04:26:59.281" v="3574" actId="1076"/>
          <ac:cxnSpMkLst>
            <pc:docMk/>
            <pc:sldMk cId="1426414666" sldId="266"/>
            <ac:cxnSpMk id="21" creationId="{AE2A670F-430C-4F00-8A26-13DD59B0933E}"/>
          </ac:cxnSpMkLst>
        </pc:cxnChg>
        <pc:cxnChg chg="add mod">
          <ac:chgData name="trần tùng" userId="65e42cb272de3173" providerId="LiveId" clId="{D239A36E-8B8B-4C7C-B9A9-AA3854BC1D40}" dt="2019-08-01T04:26:59.281" v="3574" actId="1076"/>
          <ac:cxnSpMkLst>
            <pc:docMk/>
            <pc:sldMk cId="1426414666" sldId="266"/>
            <ac:cxnSpMk id="23" creationId="{D51529EA-CE1F-4595-8050-AE5A557FB984}"/>
          </ac:cxnSpMkLst>
        </pc:cxnChg>
      </pc:sldChg>
      <pc:sldChg chg="addSp delSp modSp add ord modAnim">
        <pc:chgData name="trần tùng" userId="65e42cb272de3173" providerId="LiveId" clId="{D239A36E-8B8B-4C7C-B9A9-AA3854BC1D40}" dt="2019-08-01T13:42:43.299" v="4078"/>
        <pc:sldMkLst>
          <pc:docMk/>
          <pc:sldMk cId="1829773723" sldId="267"/>
        </pc:sldMkLst>
        <pc:spChg chg="add del">
          <ac:chgData name="trần tùng" userId="65e42cb272de3173" providerId="LiveId" clId="{D239A36E-8B8B-4C7C-B9A9-AA3854BC1D40}" dt="2019-08-01T13:14:37.121" v="3611"/>
          <ac:spMkLst>
            <pc:docMk/>
            <pc:sldMk cId="1829773723" sldId="267"/>
            <ac:spMk id="2" creationId="{3278A300-0582-414F-B938-16B9BFA2B949}"/>
          </ac:spMkLst>
        </pc:spChg>
        <pc:spChg chg="add del">
          <ac:chgData name="trần tùng" userId="65e42cb272de3173" providerId="LiveId" clId="{D239A36E-8B8B-4C7C-B9A9-AA3854BC1D40}" dt="2019-08-01T13:14:37.121" v="3611"/>
          <ac:spMkLst>
            <pc:docMk/>
            <pc:sldMk cId="1829773723" sldId="267"/>
            <ac:spMk id="3" creationId="{C60CB507-EC43-49A0-BC84-CF399E6612DE}"/>
          </ac:spMkLst>
        </pc:spChg>
        <pc:spChg chg="add del">
          <ac:chgData name="trần tùng" userId="65e42cb272de3173" providerId="LiveId" clId="{D239A36E-8B8B-4C7C-B9A9-AA3854BC1D40}" dt="2019-08-01T13:14:37.121" v="3611"/>
          <ac:spMkLst>
            <pc:docMk/>
            <pc:sldMk cId="1829773723" sldId="267"/>
            <ac:spMk id="4" creationId="{BFDC163A-0889-4221-8DB4-445557B6ADE9}"/>
          </ac:spMkLst>
        </pc:spChg>
        <pc:spChg chg="add del">
          <ac:chgData name="trần tùng" userId="65e42cb272de3173" providerId="LiveId" clId="{D239A36E-8B8B-4C7C-B9A9-AA3854BC1D40}" dt="2019-08-01T13:14:37.121" v="3611"/>
          <ac:spMkLst>
            <pc:docMk/>
            <pc:sldMk cId="1829773723" sldId="267"/>
            <ac:spMk id="5" creationId="{F2AC2ADF-7D7C-4DE9-80D0-1197EDAA16EB}"/>
          </ac:spMkLst>
        </pc:spChg>
        <pc:spChg chg="add del">
          <ac:chgData name="trần tùng" userId="65e42cb272de3173" providerId="LiveId" clId="{D239A36E-8B8B-4C7C-B9A9-AA3854BC1D40}" dt="2019-08-01T13:14:37.121" v="3611"/>
          <ac:spMkLst>
            <pc:docMk/>
            <pc:sldMk cId="1829773723" sldId="267"/>
            <ac:spMk id="6" creationId="{71C82763-62E6-40AB-9D49-A317AB7CA8E5}"/>
          </ac:spMkLst>
        </pc:spChg>
        <pc:spChg chg="add del">
          <ac:chgData name="trần tùng" userId="65e42cb272de3173" providerId="LiveId" clId="{D239A36E-8B8B-4C7C-B9A9-AA3854BC1D40}" dt="2019-08-01T13:14:37.121" v="3611"/>
          <ac:spMkLst>
            <pc:docMk/>
            <pc:sldMk cId="1829773723" sldId="267"/>
            <ac:spMk id="7" creationId="{B2E93328-D411-45F5-B7D6-2AF5428FBE7C}"/>
          </ac:spMkLst>
        </pc:spChg>
        <pc:spChg chg="add del">
          <ac:chgData name="trần tùng" userId="65e42cb272de3173" providerId="LiveId" clId="{D239A36E-8B8B-4C7C-B9A9-AA3854BC1D40}" dt="2019-08-01T13:14:37.121" v="3611"/>
          <ac:spMkLst>
            <pc:docMk/>
            <pc:sldMk cId="1829773723" sldId="267"/>
            <ac:spMk id="8" creationId="{8845DA9D-55E7-48B1-A78F-C70027D72F22}"/>
          </ac:spMkLst>
        </pc:spChg>
        <pc:spChg chg="add mod">
          <ac:chgData name="trần tùng" userId="65e42cb272de3173" providerId="LiveId" clId="{D239A36E-8B8B-4C7C-B9A9-AA3854BC1D40}" dt="2019-08-01T13:15:34.445" v="3632" actId="207"/>
          <ac:spMkLst>
            <pc:docMk/>
            <pc:sldMk cId="1829773723" sldId="267"/>
            <ac:spMk id="16" creationId="{AB559F14-AA86-4CF5-A75A-242D736B93FD}"/>
          </ac:spMkLst>
        </pc:spChg>
        <pc:spChg chg="add mod">
          <ac:chgData name="trần tùng" userId="65e42cb272de3173" providerId="LiveId" clId="{D239A36E-8B8B-4C7C-B9A9-AA3854BC1D40}" dt="2019-08-01T13:17:55.964" v="3676" actId="207"/>
          <ac:spMkLst>
            <pc:docMk/>
            <pc:sldMk cId="1829773723" sldId="267"/>
            <ac:spMk id="17" creationId="{51BFDCC6-EF24-4EC7-BB9E-A811F0F579E5}"/>
          </ac:spMkLst>
        </pc:spChg>
        <pc:spChg chg="add mod">
          <ac:chgData name="trần tùng" userId="65e42cb272de3173" providerId="LiveId" clId="{D239A36E-8B8B-4C7C-B9A9-AA3854BC1D40}" dt="2019-08-01T13:19:55.486" v="3732" actId="1076"/>
          <ac:spMkLst>
            <pc:docMk/>
            <pc:sldMk cId="1829773723" sldId="267"/>
            <ac:spMk id="19" creationId="{6BE028AB-20BA-4CAF-A7B7-33825A470D74}"/>
          </ac:spMkLst>
        </pc:spChg>
        <pc:spChg chg="add mod">
          <ac:chgData name="trần tùng" userId="65e42cb272de3173" providerId="LiveId" clId="{D239A36E-8B8B-4C7C-B9A9-AA3854BC1D40}" dt="2019-08-01T13:20:44.363" v="3785" actId="1076"/>
          <ac:spMkLst>
            <pc:docMk/>
            <pc:sldMk cId="1829773723" sldId="267"/>
            <ac:spMk id="20" creationId="{E21BDEBA-F246-4CC7-82A0-4FF4093D0A53}"/>
          </ac:spMkLst>
        </pc:spChg>
        <pc:spChg chg="add mod">
          <ac:chgData name="trần tùng" userId="65e42cb272de3173" providerId="LiveId" clId="{D239A36E-8B8B-4C7C-B9A9-AA3854BC1D40}" dt="2019-08-01T13:21:15.165" v="3807" actId="1035"/>
          <ac:spMkLst>
            <pc:docMk/>
            <pc:sldMk cId="1829773723" sldId="267"/>
            <ac:spMk id="21" creationId="{DDAEE480-7787-4508-9090-2ED0E50D376C}"/>
          </ac:spMkLst>
        </pc:spChg>
        <pc:spChg chg="add mod">
          <ac:chgData name="trần tùng" userId="65e42cb272de3173" providerId="LiveId" clId="{D239A36E-8B8B-4C7C-B9A9-AA3854BC1D40}" dt="2019-08-01T13:35:22.775" v="4038" actId="20577"/>
          <ac:spMkLst>
            <pc:docMk/>
            <pc:sldMk cId="1829773723" sldId="267"/>
            <ac:spMk id="22" creationId="{F92498EE-6F69-4062-AEF8-8C155D5187FE}"/>
          </ac:spMkLst>
        </pc:spChg>
        <pc:spChg chg="add mod">
          <ac:chgData name="trần tùng" userId="65e42cb272de3173" providerId="LiveId" clId="{D239A36E-8B8B-4C7C-B9A9-AA3854BC1D40}" dt="2019-08-01T13:30:09.952" v="4003" actId="1035"/>
          <ac:spMkLst>
            <pc:docMk/>
            <pc:sldMk cId="1829773723" sldId="267"/>
            <ac:spMk id="23" creationId="{9755F23E-8A88-4445-9A5B-BC8FA1C5762E}"/>
          </ac:spMkLst>
        </pc:spChg>
        <pc:spChg chg="add mod">
          <ac:chgData name="trần tùng" userId="65e42cb272de3173" providerId="LiveId" clId="{D239A36E-8B8B-4C7C-B9A9-AA3854BC1D40}" dt="2019-08-01T13:33:39.031" v="4035" actId="1037"/>
          <ac:spMkLst>
            <pc:docMk/>
            <pc:sldMk cId="1829773723" sldId="267"/>
            <ac:spMk id="24" creationId="{238532DE-AC63-4AD1-ABFB-3BBEE8ED512A}"/>
          </ac:spMkLst>
        </pc:spChg>
        <pc:spChg chg="add mod">
          <ac:chgData name="trần tùng" userId="65e42cb272de3173" providerId="LiveId" clId="{D239A36E-8B8B-4C7C-B9A9-AA3854BC1D40}" dt="2019-08-01T13:35:57.612" v="4048" actId="20577"/>
          <ac:spMkLst>
            <pc:docMk/>
            <pc:sldMk cId="1829773723" sldId="267"/>
            <ac:spMk id="25" creationId="{58894073-1206-4F15-A338-6A93305CDA5F}"/>
          </ac:spMkLst>
        </pc:spChg>
        <pc:picChg chg="add del mod">
          <ac:chgData name="trần tùng" userId="65e42cb272de3173" providerId="LiveId" clId="{D239A36E-8B8B-4C7C-B9A9-AA3854BC1D40}" dt="2019-08-01T13:17:16.999" v="3663" actId="478"/>
          <ac:picMkLst>
            <pc:docMk/>
            <pc:sldMk cId="1829773723" sldId="267"/>
            <ac:picMk id="15" creationId="{0D8784F9-BD55-449D-9981-301D6264686C}"/>
          </ac:picMkLst>
        </pc:picChg>
        <pc:picChg chg="add mod ord">
          <ac:chgData name="trần tùng" userId="65e42cb272de3173" providerId="LiveId" clId="{D239A36E-8B8B-4C7C-B9A9-AA3854BC1D40}" dt="2019-08-01T13:21:21.334" v="3815" actId="1036"/>
          <ac:picMkLst>
            <pc:docMk/>
            <pc:sldMk cId="1829773723" sldId="267"/>
            <ac:picMk id="18" creationId="{D56E5311-B5A6-47E6-99DC-A071098AC9DA}"/>
          </ac:picMkLst>
        </pc:picChg>
        <pc:cxnChg chg="add del">
          <ac:chgData name="trần tùng" userId="65e42cb272de3173" providerId="LiveId" clId="{D239A36E-8B8B-4C7C-B9A9-AA3854BC1D40}" dt="2019-08-01T13:14:37.121" v="3611"/>
          <ac:cxnSpMkLst>
            <pc:docMk/>
            <pc:sldMk cId="1829773723" sldId="267"/>
            <ac:cxnSpMk id="9" creationId="{CAB9361F-177D-4DA8-A488-DB08377ADE80}"/>
          </ac:cxnSpMkLst>
        </pc:cxnChg>
        <pc:cxnChg chg="add del">
          <ac:chgData name="trần tùng" userId="65e42cb272de3173" providerId="LiveId" clId="{D239A36E-8B8B-4C7C-B9A9-AA3854BC1D40}" dt="2019-08-01T13:14:37.121" v="3611"/>
          <ac:cxnSpMkLst>
            <pc:docMk/>
            <pc:sldMk cId="1829773723" sldId="267"/>
            <ac:cxnSpMk id="10" creationId="{966B0BE4-1DBB-4519-A498-CEF0AA65AC38}"/>
          </ac:cxnSpMkLst>
        </pc:cxnChg>
        <pc:cxnChg chg="add del">
          <ac:chgData name="trần tùng" userId="65e42cb272de3173" providerId="LiveId" clId="{D239A36E-8B8B-4C7C-B9A9-AA3854BC1D40}" dt="2019-08-01T13:14:37.121" v="3611"/>
          <ac:cxnSpMkLst>
            <pc:docMk/>
            <pc:sldMk cId="1829773723" sldId="267"/>
            <ac:cxnSpMk id="11" creationId="{6C36B9CF-F520-4DE2-938A-CEE4C27F21FA}"/>
          </ac:cxnSpMkLst>
        </pc:cxnChg>
        <pc:cxnChg chg="add del">
          <ac:chgData name="trần tùng" userId="65e42cb272de3173" providerId="LiveId" clId="{D239A36E-8B8B-4C7C-B9A9-AA3854BC1D40}" dt="2019-08-01T13:14:37.121" v="3611"/>
          <ac:cxnSpMkLst>
            <pc:docMk/>
            <pc:sldMk cId="1829773723" sldId="267"/>
            <ac:cxnSpMk id="12" creationId="{0EAE56C2-A6BD-4536-9569-3A788D22DA73}"/>
          </ac:cxnSpMkLst>
        </pc:cxnChg>
        <pc:cxnChg chg="add del">
          <ac:chgData name="trần tùng" userId="65e42cb272de3173" providerId="LiveId" clId="{D239A36E-8B8B-4C7C-B9A9-AA3854BC1D40}" dt="2019-08-01T13:14:37.121" v="3611"/>
          <ac:cxnSpMkLst>
            <pc:docMk/>
            <pc:sldMk cId="1829773723" sldId="267"/>
            <ac:cxnSpMk id="13" creationId="{4CB664AB-7109-4E9B-BE25-8BDEC1658080}"/>
          </ac:cxnSpMkLst>
        </pc:cxnChg>
        <pc:cxnChg chg="add del">
          <ac:chgData name="trần tùng" userId="65e42cb272de3173" providerId="LiveId" clId="{D239A36E-8B8B-4C7C-B9A9-AA3854BC1D40}" dt="2019-08-01T13:14:37.121" v="3611"/>
          <ac:cxnSpMkLst>
            <pc:docMk/>
            <pc:sldMk cId="1829773723" sldId="267"/>
            <ac:cxnSpMk id="14" creationId="{EF56CD11-B24C-49E1-A1BC-A06AACA8ACC7}"/>
          </ac:cxnSpMkLst>
        </pc:cxnChg>
      </pc:sldChg>
      <pc:sldChg chg="addSp modSp add ord modAnim">
        <pc:chgData name="trần tùng" userId="65e42cb272de3173" providerId="LiveId" clId="{D239A36E-8B8B-4C7C-B9A9-AA3854BC1D40}" dt="2019-08-01T13:55:33.514" v="4252" actId="1037"/>
        <pc:sldMkLst>
          <pc:docMk/>
          <pc:sldMk cId="597904772" sldId="268"/>
        </pc:sldMkLst>
        <pc:spChg chg="add mod">
          <ac:chgData name="trần tùng" userId="65e42cb272de3173" providerId="LiveId" clId="{D239A36E-8B8B-4C7C-B9A9-AA3854BC1D40}" dt="2019-08-01T13:49:06.902" v="4085" actId="403"/>
          <ac:spMkLst>
            <pc:docMk/>
            <pc:sldMk cId="597904772" sldId="268"/>
            <ac:spMk id="2" creationId="{071C5426-D205-4BEF-9719-EF754CFE6EA1}"/>
          </ac:spMkLst>
        </pc:spChg>
        <pc:spChg chg="add mod">
          <ac:chgData name="trần tùng" userId="65e42cb272de3173" providerId="LiveId" clId="{D239A36E-8B8B-4C7C-B9A9-AA3854BC1D40}" dt="2019-08-01T13:51:30.026" v="4233" actId="1076"/>
          <ac:spMkLst>
            <pc:docMk/>
            <pc:sldMk cId="597904772" sldId="268"/>
            <ac:spMk id="3" creationId="{DAA52129-4E6B-43F2-8E44-5E68959EF153}"/>
          </ac:spMkLst>
        </pc:spChg>
        <pc:picChg chg="add mod">
          <ac:chgData name="trần tùng" userId="65e42cb272de3173" providerId="LiveId" clId="{D239A36E-8B8B-4C7C-B9A9-AA3854BC1D40}" dt="2019-08-01T13:55:33.514" v="4252" actId="1037"/>
          <ac:picMkLst>
            <pc:docMk/>
            <pc:sldMk cId="597904772" sldId="268"/>
            <ac:picMk id="4" creationId="{69AE8416-93AD-4714-93F1-62ED9DCE36C9}"/>
          </ac:picMkLst>
        </pc:picChg>
      </pc:sldChg>
      <pc:sldChg chg="addSp modSp add modTransition modAnim">
        <pc:chgData name="trần tùng" userId="65e42cb272de3173" providerId="LiveId" clId="{D239A36E-8B8B-4C7C-B9A9-AA3854BC1D40}" dt="2019-08-01T14:33:30.704" v="5082"/>
        <pc:sldMkLst>
          <pc:docMk/>
          <pc:sldMk cId="3280983440" sldId="269"/>
        </pc:sldMkLst>
        <pc:spChg chg="add mod">
          <ac:chgData name="trần tùng" userId="65e42cb272de3173" providerId="LiveId" clId="{D239A36E-8B8B-4C7C-B9A9-AA3854BC1D40}" dt="2019-08-01T14:18:24.843" v="5074" actId="13926"/>
          <ac:spMkLst>
            <pc:docMk/>
            <pc:sldMk cId="3280983440" sldId="269"/>
            <ac:spMk id="2" creationId="{05183040-D0CD-454D-8FC7-6CA03D8BCB37}"/>
          </ac:spMkLst>
        </pc:spChg>
        <pc:spChg chg="add mod">
          <ac:chgData name="trần tùng" userId="65e42cb272de3173" providerId="LiveId" clId="{D239A36E-8B8B-4C7C-B9A9-AA3854BC1D40}" dt="2019-08-01T14:17:04.952" v="5059" actId="1076"/>
          <ac:spMkLst>
            <pc:docMk/>
            <pc:sldMk cId="3280983440" sldId="269"/>
            <ac:spMk id="3" creationId="{7FBBD001-EDCA-4ED4-97C4-00B0B4E645EC}"/>
          </ac:spMkLst>
        </pc:spChg>
        <pc:picChg chg="add mod">
          <ac:chgData name="trần tùng" userId="65e42cb272de3173" providerId="LiveId" clId="{D239A36E-8B8B-4C7C-B9A9-AA3854BC1D40}" dt="2019-08-01T14:23:12.809" v="5076" actId="1076"/>
          <ac:picMkLst>
            <pc:docMk/>
            <pc:sldMk cId="3280983440" sldId="269"/>
            <ac:picMk id="5" creationId="{D7CF18ED-4CEC-4417-8559-3A31988CE1D4}"/>
          </ac:picMkLst>
        </pc:picChg>
      </pc:sldChg>
      <pc:sldChg chg="addSp modSp add mod setBg modAnim">
        <pc:chgData name="trần tùng" userId="65e42cb272de3173" providerId="LiveId" clId="{D239A36E-8B8B-4C7C-B9A9-AA3854BC1D40}" dt="2019-08-01T14:42:27.751" v="5305"/>
        <pc:sldMkLst>
          <pc:docMk/>
          <pc:sldMk cId="1512418260" sldId="270"/>
        </pc:sldMkLst>
        <pc:spChg chg="add mod">
          <ac:chgData name="trần tùng" userId="65e42cb272de3173" providerId="LiveId" clId="{D239A36E-8B8B-4C7C-B9A9-AA3854BC1D40}" dt="2019-08-01T14:42:05.955" v="5302" actId="403"/>
          <ac:spMkLst>
            <pc:docMk/>
            <pc:sldMk cId="1512418260" sldId="270"/>
            <ac:spMk id="2" creationId="{CE6E5E39-C3A3-45DC-8AF5-6B1955EFE78B}"/>
          </ac:spMkLst>
        </pc:spChg>
        <pc:spChg chg="add mod">
          <ac:chgData name="trần tùng" userId="65e42cb272de3173" providerId="LiveId" clId="{D239A36E-8B8B-4C7C-B9A9-AA3854BC1D40}" dt="2019-08-01T14:42:01.384" v="5300" actId="14100"/>
          <ac:spMkLst>
            <pc:docMk/>
            <pc:sldMk cId="1512418260" sldId="270"/>
            <ac:spMk id="3" creationId="{759938DD-A1EE-4AB8-A2B0-5B8BD69CB1E2}"/>
          </ac:spMkLst>
        </pc:spChg>
        <pc:picChg chg="add mod">
          <ac:chgData name="trần tùng" userId="65e42cb272de3173" providerId="LiveId" clId="{D239A36E-8B8B-4C7C-B9A9-AA3854BC1D40}" dt="2019-08-01T14:41:43.176" v="5294" actId="1076"/>
          <ac:picMkLst>
            <pc:docMk/>
            <pc:sldMk cId="1512418260" sldId="270"/>
            <ac:picMk id="5" creationId="{43292A52-2733-4FC9-AF1E-85E5D0BED60B}"/>
          </ac:picMkLst>
        </pc:picChg>
        <pc:cxnChg chg="add">
          <ac:chgData name="trần tùng" userId="65e42cb272de3173" providerId="LiveId" clId="{D239A36E-8B8B-4C7C-B9A9-AA3854BC1D40}" dt="2019-08-01T14:41:29.573" v="5291" actId="26606"/>
          <ac:cxnSpMkLst>
            <pc:docMk/>
            <pc:sldMk cId="1512418260" sldId="270"/>
            <ac:cxnSpMk id="10" creationId="{E4A809D5-3600-46D4-A466-67F2349A54F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41F4475-C1B5-4152-A463-CE43155E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9C387A02-C131-4576-A4FC-4B350FBC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EA2AA1F7-3B13-4807-B8D8-B66D6EA3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95CAF73-51EB-416B-BB50-32BA4E96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5A8BC69-DB4A-40CB-9C3D-C9930DE0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40F6450-5364-4479-B818-11525A93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CE4F9E56-BC43-4592-BC4A-D9AB4D9FF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415B33F6-7712-404A-B2BF-2DAE13EF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EA83828-649B-4D81-8AE4-F7197C89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4E95A1D-E312-4624-AB99-6190218C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6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2376F1C0-2D96-4F18-940A-9D254D9E0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03E9EA1-D478-42C8-8673-4BCE3FF89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64A0081-5D32-44D9-8985-A93CA26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776F485-1A03-4932-9AA8-8A3B2208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69B8513-0F3A-4A8E-9BE6-ABC45A13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62D7890-5343-47B0-84C9-81345AC5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E777614-290B-4C74-8B0E-8693BE742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5C387F5-9410-4AD5-A77B-7C8B3A21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2CA9F62-3148-4E31-B74E-390A6432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EFC01D6-BEEF-48CD-ACB9-95933664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5BDACEC-B95B-4F10-A944-8CA00727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F2CBC513-6E38-4780-81E9-E5D467553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3F593C2-BA7E-4287-A188-1BDF8EB8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F7A8DC7-F9F9-496D-A8A8-0A370F0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8ECB4B0-39D7-4038-99A4-2C563763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B65A40B-A62F-4EA8-9237-ADEC0707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26D2AAB-9D2D-4E16-8855-6EDBC2445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8650CBDF-B487-43F5-8184-A75874A1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B6F0741-A03F-4425-8911-56FCF201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99333E5-DF06-452E-B29F-3D4B9B2A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435235E-7ACB-4409-B61A-62867FDB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284C524-F1B0-42BB-89BA-E43B525C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A6B5BE3-236F-41A3-9A83-218AC694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AAA27B30-23DB-4CD2-ABAD-1AA74B00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6E2A83CF-8DB5-4BB3-8DD6-BC50E38C6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881C3620-D5A7-426E-8685-352712EE1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2AF60AB0-AAE0-4922-9369-61DD2816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8ED9855C-013D-4313-B0C2-C026C8B1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3F67A135-6D52-4A88-90E0-C63E2A9C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14D67C3-5FED-4B4E-985E-5CA557E5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7EF9386E-6638-475A-8645-09CA95AA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C5207774-3E9C-4E6C-9740-14736554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1B9C92EA-C703-4D66-AAC4-0C2761B7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DCB606FD-D6D5-41E3-92DA-EE82A678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A150F957-84AD-4DF9-9565-97D08C45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4125B6E4-5224-445D-BB8B-3DE60D8D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7427B71-AE97-4AD4-89FA-5E3A20C8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2C69D73-82FA-4A0C-AF58-897672D6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D3C57B4-5CE3-4C78-BD95-41489ECAE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CC26E224-DDEF-472A-A853-FC096FEE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6E56283-69D6-4B7D-AFB1-970E15BD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FDD434D6-2FCD-4553-92A0-D4A69D46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1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11A2325-0A0C-49B8-BF0D-1B468334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0EF1B6E1-2FE0-4FE3-8DAA-C85951A65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AAE8400-58DC-4E60-97B9-37D5FF95C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906F27F-53B0-47F0-A0AC-0F17C27D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A719F8F9-8830-4F26-B3D7-887642A7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610220C-03DF-470D-9203-79B4B417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A741309D-3571-4416-8BFD-7BF21A47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9164611-5BE7-43C7-9AE8-BB05A74A2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C41905E-E34F-4109-AB5D-D8AD2393F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2875-435D-4307-A721-D499A378983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183911D-7BF2-48D2-808D-8896C4BE1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2EF1FE0-C4C8-4B0E-B69A-70EEF1184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87915-E6CC-450F-8221-65B217CD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quần áo, người&#10;&#10;Mô tả được tạo tự động">
            <a:extLst>
              <a:ext uri="{FF2B5EF4-FFF2-40B4-BE49-F238E27FC236}">
                <a16:creationId xmlns="" xmlns:a16="http://schemas.microsoft.com/office/drawing/2014/main" id="{E4EF8868-5AB7-43F2-835C-41B5ED7F5D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64904"/>
            <a:ext cx="8018725" cy="439309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E5F8D73A-4333-4C87-8018-537A1C0F9D5E}"/>
              </a:ext>
            </a:extLst>
          </p:cNvPr>
          <p:cNvSpPr txBox="1"/>
          <p:nvPr/>
        </p:nvSpPr>
        <p:spPr>
          <a:xfrm>
            <a:off x="861391" y="2951946"/>
            <a:ext cx="3147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What’s the name of your hobby?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D6140AA0-7281-49A7-ACE9-39BC87BD7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223727" y="-914400"/>
            <a:ext cx="4523282" cy="2336256"/>
          </a:xfrm>
          <a:prstGeom prst="rect">
            <a:avLst/>
          </a:prstGeom>
        </p:spPr>
      </p:pic>
      <p:sp>
        <p:nvSpPr>
          <p:cNvPr id="7" name="Bong bóng Lời nói: Hình chữ nhật với Góc Tròn 6">
            <a:extLst>
              <a:ext uri="{FF2B5EF4-FFF2-40B4-BE49-F238E27FC236}">
                <a16:creationId xmlns="" xmlns:a16="http://schemas.microsoft.com/office/drawing/2014/main" id="{14D3B7E2-3ED7-48B7-90D6-CB432C78E920}"/>
              </a:ext>
            </a:extLst>
          </p:cNvPr>
          <p:cNvSpPr/>
          <p:nvPr/>
        </p:nvSpPr>
        <p:spPr>
          <a:xfrm flipH="1" flipV="1">
            <a:off x="7250239" y="1856096"/>
            <a:ext cx="4941759" cy="900751"/>
          </a:xfrm>
          <a:prstGeom prst="wedgeRoundRectCallout">
            <a:avLst>
              <a:gd name="adj1" fmla="val -29538"/>
              <a:gd name="adj2" fmla="val 10513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61F61BA7-137F-4FA3-8DB3-748681C7C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361" y="1802612"/>
            <a:ext cx="4944285" cy="117663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200C3934-7A16-41FA-944F-B455CD504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368" y="3745603"/>
            <a:ext cx="3112397" cy="3112397"/>
          </a:xfrm>
          <a:prstGeom prst="rect">
            <a:avLst/>
          </a:prstGeom>
        </p:spPr>
      </p:pic>
      <p:sp>
        <p:nvSpPr>
          <p:cNvPr id="11" name="Bong bóng Ý nghĩ: Hình đám mây 10">
            <a:extLst>
              <a:ext uri="{FF2B5EF4-FFF2-40B4-BE49-F238E27FC236}">
                <a16:creationId xmlns="" xmlns:a16="http://schemas.microsoft.com/office/drawing/2014/main" id="{EC332433-4370-4AF7-B29D-2EAACA22E7EC}"/>
              </a:ext>
            </a:extLst>
          </p:cNvPr>
          <p:cNvSpPr/>
          <p:nvPr/>
        </p:nvSpPr>
        <p:spPr>
          <a:xfrm>
            <a:off x="3538329" y="1497496"/>
            <a:ext cx="4386470" cy="1775791"/>
          </a:xfrm>
          <a:prstGeom prst="cloudCallout">
            <a:avLst>
              <a:gd name="adj1" fmla="val 29620"/>
              <a:gd name="adj2" fmla="val 757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Do you like collecting glass bottles?</a:t>
            </a:r>
          </a:p>
        </p:txBody>
      </p:sp>
    </p:spTree>
    <p:extLst>
      <p:ext uri="{BB962C8B-B14F-4D97-AF65-F5344CB8AC3E}">
        <p14:creationId xmlns:p14="http://schemas.microsoft.com/office/powerpoint/2010/main" val="9042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25495 3.33333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B706E316-ED1C-401C-9D4C-FE74C20BDFD9}"/>
              </a:ext>
            </a:extLst>
          </p:cNvPr>
          <p:cNvSpPr/>
          <p:nvPr/>
        </p:nvSpPr>
        <p:spPr>
          <a:xfrm>
            <a:off x="0" y="1499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Open Sans"/>
              </a:rPr>
              <a:t>3.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Work in pairs. Ask and answer questions about each other's hobby. Take notes below</a:t>
            </a:r>
            <a:endParaRPr lang="en-US" sz="2400" dirty="0"/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488BE330-C74A-40A3-BB0F-934548FF9876}"/>
              </a:ext>
            </a:extLst>
          </p:cNvPr>
          <p:cNvSpPr/>
          <p:nvPr/>
        </p:nvSpPr>
        <p:spPr>
          <a:xfrm>
            <a:off x="4646950" y="2879650"/>
            <a:ext cx="2325974" cy="1648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          </a:t>
            </a:r>
            <a:r>
              <a:rPr lang="en-US" sz="3600" b="1" dirty="0">
                <a:solidFill>
                  <a:srgbClr val="FF0000"/>
                </a:solidFill>
              </a:rPr>
              <a:t>‘s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hobby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FB839AAB-1B2F-40A1-8B31-2253CCD551FF}"/>
              </a:ext>
            </a:extLst>
          </p:cNvPr>
          <p:cNvSpPr/>
          <p:nvPr/>
        </p:nvSpPr>
        <p:spPr>
          <a:xfrm>
            <a:off x="51217" y="1154242"/>
            <a:ext cx="3141688" cy="965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Name of the hobby:</a:t>
            </a:r>
          </a:p>
          <a:p>
            <a:pPr algn="ctr"/>
            <a:r>
              <a:rPr lang="en-US" sz="2400" b="1" u="dotted" dirty="0">
                <a:solidFill>
                  <a:srgbClr val="FF0000"/>
                </a:solidFill>
              </a:rPr>
              <a:t>                                        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="" xmlns:a16="http://schemas.microsoft.com/office/drawing/2014/main" id="{3D1972C3-6BC2-4866-8D10-8B1E02316715}"/>
              </a:ext>
            </a:extLst>
          </p:cNvPr>
          <p:cNvSpPr/>
          <p:nvPr/>
        </p:nvSpPr>
        <p:spPr>
          <a:xfrm>
            <a:off x="4011118" y="583076"/>
            <a:ext cx="3141688" cy="1537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2. When he/she started the hobby:</a:t>
            </a:r>
          </a:p>
          <a:p>
            <a:pPr algn="ctr"/>
            <a:r>
              <a:rPr lang="en-US" sz="2400" b="1" u="dotted" dirty="0">
                <a:solidFill>
                  <a:srgbClr val="FF0000"/>
                </a:solidFill>
              </a:rPr>
              <a:t>                                    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113B2C7D-0E3F-4C2C-8805-63139716C62B}"/>
              </a:ext>
            </a:extLst>
          </p:cNvPr>
          <p:cNvSpPr/>
          <p:nvPr/>
        </p:nvSpPr>
        <p:spPr>
          <a:xfrm>
            <a:off x="8478970" y="583077"/>
            <a:ext cx="3275817" cy="15370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3. Who he/she shares it with:</a:t>
            </a:r>
            <a:r>
              <a:rPr lang="en-US" sz="2400" b="1" u="sng" dirty="0">
                <a:solidFill>
                  <a:srgbClr val="FF0000"/>
                </a:solidFill>
              </a:rPr>
              <a:t>                </a:t>
            </a:r>
          </a:p>
          <a:p>
            <a:r>
              <a:rPr lang="en-US" sz="2400" b="1" u="dotted" dirty="0">
                <a:solidFill>
                  <a:srgbClr val="FF0000"/>
                </a:solidFill>
              </a:rPr>
              <a:t>                                        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="" xmlns:a16="http://schemas.microsoft.com/office/drawing/2014/main" id="{7AE540DF-03B0-4B33-8F7C-144637CA3830}"/>
              </a:ext>
            </a:extLst>
          </p:cNvPr>
          <p:cNvSpPr/>
          <p:nvPr/>
        </p:nvSpPr>
        <p:spPr>
          <a:xfrm>
            <a:off x="176446" y="4658482"/>
            <a:ext cx="3141688" cy="965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6. Future:</a:t>
            </a:r>
          </a:p>
          <a:p>
            <a:pPr algn="ctr"/>
            <a:r>
              <a:rPr lang="en-US" sz="2400" b="1" u="dotted" dirty="0">
                <a:solidFill>
                  <a:srgbClr val="FF0000"/>
                </a:solidFill>
              </a:rPr>
              <a:t>                                     .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C6EFBB54-CAB9-4BFD-BB09-101DAF6A0E4B}"/>
              </a:ext>
            </a:extLst>
          </p:cNvPr>
          <p:cNvSpPr/>
          <p:nvPr/>
        </p:nvSpPr>
        <p:spPr>
          <a:xfrm>
            <a:off x="3724117" y="5653206"/>
            <a:ext cx="3882453" cy="12047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5. Feelings about the hobby:</a:t>
            </a:r>
          </a:p>
          <a:p>
            <a:pPr algn="ctr"/>
            <a:r>
              <a:rPr lang="en-US" sz="2400" b="1" u="dotted" dirty="0">
                <a:solidFill>
                  <a:srgbClr val="FF0000"/>
                </a:solidFill>
              </a:rPr>
              <a:t>                                        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C13D41A9-AFE8-4E94-B5D3-08F30583C0DF}"/>
              </a:ext>
            </a:extLst>
          </p:cNvPr>
          <p:cNvSpPr/>
          <p:nvPr/>
        </p:nvSpPr>
        <p:spPr>
          <a:xfrm>
            <a:off x="8613099" y="4658482"/>
            <a:ext cx="3141688" cy="1319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4.To do this hobby you have to:</a:t>
            </a:r>
          </a:p>
          <a:p>
            <a:r>
              <a:rPr lang="en-US" sz="2400" b="1" u="dotted" dirty="0">
                <a:solidFill>
                  <a:srgbClr val="FF0000"/>
                </a:solidFill>
              </a:rPr>
              <a:t>                                        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B617EE17-A174-4B01-ABE5-C3967A966E88}"/>
              </a:ext>
            </a:extLst>
          </p:cNvPr>
          <p:cNvCxnSpPr>
            <a:cxnSpLocks/>
            <a:stCxn id="3" idx="1"/>
            <a:endCxn id="4" idx="2"/>
          </p:cNvCxnSpPr>
          <p:nvPr/>
        </p:nvCxnSpPr>
        <p:spPr>
          <a:xfrm flipH="1" flipV="1">
            <a:off x="1622061" y="2120151"/>
            <a:ext cx="3024889" cy="1583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="" xmlns:a16="http://schemas.microsoft.com/office/drawing/2014/main" id="{0138873C-4194-4892-8618-32B4E3BF5968}"/>
              </a:ext>
            </a:extLst>
          </p:cNvPr>
          <p:cNvCxnSpPr>
            <a:cxnSpLocks/>
            <a:stCxn id="3" idx="0"/>
            <a:endCxn id="5" idx="2"/>
          </p:cNvCxnSpPr>
          <p:nvPr/>
        </p:nvCxnSpPr>
        <p:spPr>
          <a:xfrm flipH="1" flipV="1">
            <a:off x="5581962" y="2120151"/>
            <a:ext cx="227975" cy="759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="" xmlns:a16="http://schemas.microsoft.com/office/drawing/2014/main" id="{82AB6352-298A-4DB1-B34A-AD1394A6EED6}"/>
              </a:ext>
            </a:extLst>
          </p:cNvPr>
          <p:cNvCxnSpPr>
            <a:cxnSpLocks/>
            <a:stCxn id="3" idx="3"/>
            <a:endCxn id="6" idx="2"/>
          </p:cNvCxnSpPr>
          <p:nvPr/>
        </p:nvCxnSpPr>
        <p:spPr>
          <a:xfrm flipV="1">
            <a:off x="6972924" y="2120151"/>
            <a:ext cx="3143955" cy="1583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ACD0E544-C8F5-4966-A686-1BC9B8205881}"/>
              </a:ext>
            </a:extLst>
          </p:cNvPr>
          <p:cNvCxnSpPr>
            <a:cxnSpLocks/>
            <a:stCxn id="3" idx="3"/>
            <a:endCxn id="9" idx="0"/>
          </p:cNvCxnSpPr>
          <p:nvPr/>
        </p:nvCxnSpPr>
        <p:spPr>
          <a:xfrm>
            <a:off x="6972924" y="3703819"/>
            <a:ext cx="3211019" cy="95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="" xmlns:a16="http://schemas.microsoft.com/office/drawing/2014/main" id="{AE2A670F-430C-4F00-8A26-13DD59B0933E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flipV="1">
            <a:off x="5665344" y="4527987"/>
            <a:ext cx="144593" cy="1125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="" xmlns:a16="http://schemas.microsoft.com/office/drawing/2014/main" id="{D51529EA-CE1F-4595-8050-AE5A557FB984}"/>
              </a:ext>
            </a:extLst>
          </p:cNvPr>
          <p:cNvCxnSpPr>
            <a:cxnSpLocks/>
            <a:stCxn id="3" idx="1"/>
            <a:endCxn id="7" idx="0"/>
          </p:cNvCxnSpPr>
          <p:nvPr/>
        </p:nvCxnSpPr>
        <p:spPr>
          <a:xfrm flipH="1">
            <a:off x="1747290" y="3703819"/>
            <a:ext cx="2899660" cy="95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071C5426-D205-4BEF-9719-EF754CFE6EA1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Open Sans"/>
              </a:rPr>
              <a:t>4. 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Now, write a paragraph about your classmate's hobby. Use the notes from 3. Start your paragraph as shown below.</a:t>
            </a:r>
            <a:endParaRPr lang="en-US" sz="2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DAA52129-4E6B-43F2-8E44-5E68959EF153}"/>
              </a:ext>
            </a:extLst>
          </p:cNvPr>
          <p:cNvSpPr txBox="1"/>
          <p:nvPr/>
        </p:nvSpPr>
        <p:spPr>
          <a:xfrm>
            <a:off x="0" y="43255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</a:rPr>
              <a:t>               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is my classmate. His/her hobby is</a:t>
            </a:r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69AE8416-93AD-4714-93F1-62ED9DCE3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68994">
            <a:off x="6800538" y="814959"/>
            <a:ext cx="5198702" cy="27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D56E5311-B5A6-47E6-99DC-A071098AC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82461"/>
            <a:ext cx="10684416" cy="5683668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AB559F14-AA86-4CF5-A75A-242D736B93FD}"/>
              </a:ext>
            </a:extLst>
          </p:cNvPr>
          <p:cNvSpPr txBox="1"/>
          <p:nvPr/>
        </p:nvSpPr>
        <p:spPr>
          <a:xfrm>
            <a:off x="0" y="29099"/>
            <a:ext cx="19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51BFDCC6-EF24-4EC7-BB9E-A811F0F579E5}"/>
              </a:ext>
            </a:extLst>
          </p:cNvPr>
          <p:cNvSpPr txBox="1"/>
          <p:nvPr/>
        </p:nvSpPr>
        <p:spPr>
          <a:xfrm>
            <a:off x="1166191" y="1426556"/>
            <a:ext cx="23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Play the guitar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6BE028AB-20BA-4CAF-A7B7-33825A470D74}"/>
              </a:ext>
            </a:extLst>
          </p:cNvPr>
          <p:cNvSpPr txBox="1"/>
          <p:nvPr/>
        </p:nvSpPr>
        <p:spPr>
          <a:xfrm>
            <a:off x="4837043" y="1426556"/>
            <a:ext cx="251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Since 14 years old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E21BDEBA-F246-4CC7-82A0-4FF4093D0A53}"/>
              </a:ext>
            </a:extLst>
          </p:cNvPr>
          <p:cNvSpPr txBox="1"/>
          <p:nvPr/>
        </p:nvSpPr>
        <p:spPr>
          <a:xfrm>
            <a:off x="8842362" y="1426556"/>
            <a:ext cx="251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Mother and father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DDAEE480-7787-4508-9090-2ED0E50D376C}"/>
              </a:ext>
            </a:extLst>
          </p:cNvPr>
          <p:cNvSpPr txBox="1"/>
          <p:nvPr/>
        </p:nvSpPr>
        <p:spPr>
          <a:xfrm>
            <a:off x="5665304" y="2892528"/>
            <a:ext cx="86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Hoa</a:t>
            </a:r>
            <a:endParaRPr lang="en-US" sz="3200" b="1" dirty="0"/>
          </a:p>
        </p:txBody>
      </p:sp>
      <p:sp>
        <p:nvSpPr>
          <p:cNvPr id="22" name="Hình chữ nhật 21">
            <a:extLst>
              <a:ext uri="{FF2B5EF4-FFF2-40B4-BE49-F238E27FC236}">
                <a16:creationId xmlns="" xmlns:a16="http://schemas.microsoft.com/office/drawing/2014/main" id="{F92498EE-6F69-4062-AEF8-8C155D5187FE}"/>
              </a:ext>
            </a:extLst>
          </p:cNvPr>
          <p:cNvSpPr/>
          <p:nvPr/>
        </p:nvSpPr>
        <p:spPr>
          <a:xfrm>
            <a:off x="8670084" y="4144713"/>
            <a:ext cx="2862470" cy="2213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4. To do this hobby you have to: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9755F23E-8A88-4445-9A5B-BC8FA1C5762E}"/>
              </a:ext>
            </a:extLst>
          </p:cNvPr>
          <p:cNvSpPr txBox="1"/>
          <p:nvPr/>
        </p:nvSpPr>
        <p:spPr>
          <a:xfrm>
            <a:off x="4631633" y="5698561"/>
            <a:ext cx="298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Comfortable, interesting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238532DE-AC63-4AD1-ABFB-3BBEE8ED512A}"/>
              </a:ext>
            </a:extLst>
          </p:cNvPr>
          <p:cNvSpPr txBox="1"/>
          <p:nvPr/>
        </p:nvSpPr>
        <p:spPr>
          <a:xfrm>
            <a:off x="1152939" y="4658409"/>
            <a:ext cx="270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Stop playing the guitar.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58894073-1206-4F15-A338-6A93305CDA5F}"/>
              </a:ext>
            </a:extLst>
          </p:cNvPr>
          <p:cNvSpPr txBox="1"/>
          <p:nvPr/>
        </p:nvSpPr>
        <p:spPr>
          <a:xfrm>
            <a:off x="8670084" y="5388918"/>
            <a:ext cx="2862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know the melody of the songs.,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hardly.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3" grpId="0"/>
      <p:bldP spid="24" grpId="0"/>
      <p:bldP spid="25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05183040-D0CD-454D-8FC7-6CA03D8BCB37}"/>
              </a:ext>
            </a:extLst>
          </p:cNvPr>
          <p:cNvSpPr txBox="1"/>
          <p:nvPr/>
        </p:nvSpPr>
        <p:spPr>
          <a:xfrm>
            <a:off x="0" y="62671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400" dirty="0" err="1"/>
              <a:t>Hoa</a:t>
            </a:r>
            <a:r>
              <a:rPr lang="en-US" sz="2400" dirty="0"/>
              <a:t> is my classmate. Her hobby is </a:t>
            </a:r>
            <a:r>
              <a:rPr lang="en-US" sz="2400" dirty="0">
                <a:highlight>
                  <a:srgbClr val="FFFF00"/>
                </a:highlight>
              </a:rPr>
              <a:t>playing the guitar</a:t>
            </a:r>
            <a:r>
              <a:rPr lang="en-US" sz="2400" dirty="0"/>
              <a:t>. She play the guitar </a:t>
            </a:r>
            <a:r>
              <a:rPr lang="en-US" sz="2400" dirty="0">
                <a:highlight>
                  <a:srgbClr val="FFFF00"/>
                </a:highlight>
              </a:rPr>
              <a:t>since fourteen years </a:t>
            </a:r>
            <a:r>
              <a:rPr lang="en-US" sz="2400" dirty="0"/>
              <a:t>old. She play the guitar very good she usually play guitar </a:t>
            </a:r>
            <a:r>
              <a:rPr lang="en-US" sz="2400" dirty="0">
                <a:highlight>
                  <a:srgbClr val="FFFF00"/>
                </a:highlight>
              </a:rPr>
              <a:t>to her parent</a:t>
            </a:r>
            <a:r>
              <a:rPr lang="en-US" sz="2400" dirty="0"/>
              <a:t>.  My classmate said to me if I want to be her, I need to </a:t>
            </a:r>
            <a:r>
              <a:rPr lang="en-US" sz="2400" dirty="0">
                <a:highlight>
                  <a:srgbClr val="FFFF00"/>
                </a:highlight>
              </a:rPr>
              <a:t>know the melody of the song</a:t>
            </a:r>
            <a:r>
              <a:rPr lang="en-US" sz="2400" dirty="0"/>
              <a:t>. in other hand, I must </a:t>
            </a:r>
            <a:r>
              <a:rPr lang="en-US" sz="2400" dirty="0">
                <a:highlight>
                  <a:srgbClr val="FFFF00"/>
                </a:highlight>
              </a:rPr>
              <a:t>study hard </a:t>
            </a:r>
            <a:r>
              <a:rPr lang="en-US" sz="2400" dirty="0"/>
              <a:t>for this. Playing the guitar help her </a:t>
            </a:r>
            <a:r>
              <a:rPr lang="en-US" sz="2400" dirty="0">
                <a:highlight>
                  <a:srgbClr val="FFFF00"/>
                </a:highlight>
              </a:rPr>
              <a:t>comfortable</a:t>
            </a:r>
            <a:r>
              <a:rPr lang="en-US" sz="2400" dirty="0"/>
              <a:t> and </a:t>
            </a:r>
            <a:r>
              <a:rPr lang="en-US" sz="2400" dirty="0">
                <a:highlight>
                  <a:srgbClr val="FFFF00"/>
                </a:highlight>
              </a:rPr>
              <a:t>give more interesting </a:t>
            </a:r>
            <a:r>
              <a:rPr lang="en-US" sz="2400" dirty="0"/>
              <a:t>in her life. Although she love playing the guitar, she </a:t>
            </a:r>
            <a:r>
              <a:rPr lang="en-US" sz="2400" dirty="0">
                <a:highlight>
                  <a:srgbClr val="FFFF00"/>
                </a:highlight>
              </a:rPr>
              <a:t>has to stop the hobby</a:t>
            </a:r>
            <a:r>
              <a:rPr lang="en-US" sz="2400" dirty="0"/>
              <a:t>. She want to spent time for study in the school.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7FBBD001-EDCA-4ED4-97C4-00B0B4E645EC}"/>
              </a:ext>
            </a:extLst>
          </p:cNvPr>
          <p:cNvSpPr txBox="1"/>
          <p:nvPr/>
        </p:nvSpPr>
        <p:spPr>
          <a:xfrm>
            <a:off x="0" y="0"/>
            <a:ext cx="218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D7CF18ED-4CEC-4417-8559-3A31988CE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01" y="51597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E6E5E39-C3A3-45DC-8AF5-6B1955EFE78B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857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HOMEWORK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759938DD-A1EE-4AB8-A2B0-5B8BD69CB1E2}"/>
              </a:ext>
            </a:extLst>
          </p:cNvPr>
          <p:cNvSpPr txBox="1"/>
          <p:nvPr/>
        </p:nvSpPr>
        <p:spPr>
          <a:xfrm>
            <a:off x="655321" y="2575034"/>
            <a:ext cx="6097171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Gtammar</a:t>
            </a:r>
            <a:r>
              <a:rPr lang="en-US" sz="2800" dirty="0"/>
              <a:t>: the present simple and the future simple.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Write a paragraph about your hobby.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Prepare for looking back p.14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3292A52-2733-4FC9-AF1E-85E5D0BED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3" b="1"/>
          <a:stretch/>
        </p:blipFill>
        <p:spPr>
          <a:xfrm>
            <a:off x="8133095" y="1141251"/>
            <a:ext cx="5120115" cy="556199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4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="" xmlns:a16="http://schemas.microsoft.com/office/drawing/2014/main" id="{AA3CC463-F933-4AC4-86E1-5AC14B0C3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="" xmlns:a16="http://schemas.microsoft.com/office/drawing/2014/main" id="{6025D2DB-A12A-44DB-B00E-F4D622329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61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13" descr="Ảnh có chứa chai&#10;&#10;Mô tả được tạo tự động">
            <a:extLst>
              <a:ext uri="{FF2B5EF4-FFF2-40B4-BE49-F238E27FC236}">
                <a16:creationId xmlns="" xmlns:a16="http://schemas.microsoft.com/office/drawing/2014/main" id="{9904DE60-782A-40A7-A7DD-7F25B3579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739332"/>
            <a:ext cx="3854945" cy="2283922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="" xmlns:a16="http://schemas.microsoft.com/office/drawing/2014/main" id="{CE7E7877-F64E-4EEA-B778-138031EFF8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61C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 descr="Ảnh có chứa chai, bàn, rượu vang, trong nhà&#10;&#10;Mô tả được tạo tự động">
            <a:extLst>
              <a:ext uri="{FF2B5EF4-FFF2-40B4-BE49-F238E27FC236}">
                <a16:creationId xmlns="" xmlns:a16="http://schemas.microsoft.com/office/drawing/2014/main" id="{EC693FBE-5ABF-44C8-9578-A99E99CE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4039548"/>
            <a:ext cx="3854945" cy="1888923"/>
          </a:xfrm>
          <a:prstGeom prst="rect">
            <a:avLst/>
          </a:prstGeom>
        </p:spPr>
      </p:pic>
      <p:sp>
        <p:nvSpPr>
          <p:cNvPr id="29" name="Rectangle 24">
            <a:extLst>
              <a:ext uri="{FF2B5EF4-FFF2-40B4-BE49-F238E27FC236}">
                <a16:creationId xmlns="" xmlns:a16="http://schemas.microsoft.com/office/drawing/2014/main" id="{7DD6C4F3-70FD-4F13-919C-702EE48864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 descr="Ảnh có chứa chai&#10;&#10;Mô tả được tạo tự động">
            <a:extLst>
              <a:ext uri="{FF2B5EF4-FFF2-40B4-BE49-F238E27FC236}">
                <a16:creationId xmlns="" xmlns:a16="http://schemas.microsoft.com/office/drawing/2014/main" id="{318EFE7C-9534-4EA0-A1FA-FED0AB82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64" y="1283739"/>
            <a:ext cx="6410084" cy="43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chai&#10;&#10;Mô tả được tạo tự động">
            <a:extLst>
              <a:ext uri="{FF2B5EF4-FFF2-40B4-BE49-F238E27FC236}">
                <a16:creationId xmlns="" xmlns:a16="http://schemas.microsoft.com/office/drawing/2014/main" id="{3439B412-9596-4E5D-9AD9-51FD3CDD4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" b="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Hình ảnh 4" descr="Ảnh có chứa tủ lạnh, trong nhà, mở, chai&#10;&#10;Mô tả được tạo tự động">
            <a:extLst>
              <a:ext uri="{FF2B5EF4-FFF2-40B4-BE49-F238E27FC236}">
                <a16:creationId xmlns="" xmlns:a16="http://schemas.microsoft.com/office/drawing/2014/main" id="{0F84F8FE-AB25-4E45-AA66-5CB008554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r="-2" b="5185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3EDB3DA-AEF0-428A-A317-C42827E6C8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A06AD8B-0227-4FF6-AEB4-C66C5A5398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DFACEB2-7564-4FB9-B739-C2CE339BA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6D4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873" y="1875514"/>
            <a:ext cx="5932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UNIT 1 MY HOBBIES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051" y="2798844"/>
            <a:ext cx="199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Period 7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2254" y="2967335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Lesson 6 skills 2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9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45CDA846-AC9A-4E53-B7E3-3417BFBB7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8" y="1159933"/>
            <a:ext cx="2552968" cy="232177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DA5146F-74E9-4A8A-9A7B-8F03CFCD1975}"/>
              </a:ext>
            </a:extLst>
          </p:cNvPr>
          <p:cNvSpPr txBox="1"/>
          <p:nvPr/>
        </p:nvSpPr>
        <p:spPr>
          <a:xfrm>
            <a:off x="42206" y="1172119"/>
            <a:ext cx="156151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listening 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8" name="Hình ảnh 7" descr="Ảnh có chứa chai, trong nhà, tường, bàn&#10;&#10;Mô tả được tạo tự động">
            <a:extLst>
              <a:ext uri="{FF2B5EF4-FFF2-40B4-BE49-F238E27FC236}">
                <a16:creationId xmlns="" xmlns:a16="http://schemas.microsoft.com/office/drawing/2014/main" id="{947AB2E2-8903-4882-BF1B-335A1FC38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66" y="1362377"/>
            <a:ext cx="4353634" cy="180476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8C29A88B-64E8-4BE2-9F8D-D9F572A4F148}"/>
              </a:ext>
            </a:extLst>
          </p:cNvPr>
          <p:cNvSpPr txBox="1"/>
          <p:nvPr/>
        </p:nvSpPr>
        <p:spPr>
          <a:xfrm>
            <a:off x="0" y="361078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Do you know anything about collecting glass bottles? Do you think it is a good hobby? Why/ why not?</a:t>
            </a:r>
          </a:p>
        </p:txBody>
      </p:sp>
      <p:pic>
        <p:nvPicPr>
          <p:cNvPr id="11" name="Hình ảnh 10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A0864AF6-2402-403B-9C2D-9E101DBCC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0853" y="4611285"/>
            <a:ext cx="2217828" cy="216217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47121FA1-4EEC-4E0D-9BB5-D5DEE1D70661}"/>
              </a:ext>
            </a:extLst>
          </p:cNvPr>
          <p:cNvSpPr txBox="1"/>
          <p:nvPr/>
        </p:nvSpPr>
        <p:spPr>
          <a:xfrm>
            <a:off x="42206" y="361078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Open Sans"/>
              </a:rPr>
              <a:t>    I think collecting glass bottles is a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good hobby</a:t>
            </a:r>
            <a:r>
              <a:rPr lang="en-US" sz="2000" b="1" dirty="0">
                <a:solidFill>
                  <a:srgbClr val="000000"/>
                </a:solidFill>
                <a:latin typeface="Open Sans"/>
              </a:rPr>
              <a:t>. Because you can collect a lot of old bottles and use for other purposes. For example, we can use it to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decorate</a:t>
            </a:r>
            <a:r>
              <a:rPr lang="en-US" sz="2000" b="1" dirty="0">
                <a:solidFill>
                  <a:srgbClr val="000000"/>
                </a:solidFill>
                <a:latin typeface="Open Sans"/>
              </a:rPr>
              <a:t> our house or make some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souvenirs</a:t>
            </a:r>
            <a:r>
              <a:rPr lang="en-US" sz="2000" b="1" dirty="0">
                <a:solidFill>
                  <a:srgbClr val="000000"/>
                </a:solidFill>
                <a:latin typeface="Open Sans"/>
              </a:rPr>
              <a:t> from them. It also contributes to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saving the environment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17061"/>
            <a:ext cx="12234206" cy="1154291"/>
            <a:chOff x="0" y="-117061"/>
            <a:chExt cx="12234206" cy="1154291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12234206" cy="103723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25690" y="-117061"/>
              <a:ext cx="443563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UNIT 1 MY HOBBIES</a:t>
              </a:r>
              <a:endPara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55492" y="438835"/>
              <a:ext cx="1992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Period 7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12136" y="360613"/>
              <a:ext cx="319029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Lesson 6 skills 2</a:t>
              </a:r>
              <a:endParaRPr lang="en-US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9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14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9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035E9126-9105-4805-8881-C5B280CEFB7E}"/>
              </a:ext>
            </a:extLst>
          </p:cNvPr>
          <p:cNvSpPr txBox="1"/>
          <p:nvPr/>
        </p:nvSpPr>
        <p:spPr>
          <a:xfrm>
            <a:off x="9176" y="1590712"/>
            <a:ext cx="227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vocabulary: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D2BAF44-C179-4F18-949D-CA2274043ACD}"/>
              </a:ext>
            </a:extLst>
          </p:cNvPr>
          <p:cNvSpPr txBox="1"/>
          <p:nvPr/>
        </p:nvSpPr>
        <p:spPr>
          <a:xfrm>
            <a:off x="67791" y="2102109"/>
            <a:ext cx="241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Glass bottle(n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45E68721-2687-445C-8F00-61C1149AAB32}"/>
              </a:ext>
            </a:extLst>
          </p:cNvPr>
          <p:cNvSpPr txBox="1"/>
          <p:nvPr/>
        </p:nvSpPr>
        <p:spPr>
          <a:xfrm>
            <a:off x="57425" y="2650814"/>
            <a:ext cx="402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smtClean="0"/>
              <a:t>decoration</a:t>
            </a:r>
            <a:r>
              <a:rPr lang="en-US" sz="2400" dirty="0" smtClean="0"/>
              <a:t>/</a:t>
            </a:r>
            <a:r>
              <a:rPr lang="en-US" sz="2400" dirty="0" err="1" smtClean="0"/>
              <a:t>dek.ə</a:t>
            </a:r>
            <a:r>
              <a:rPr lang="en-US" sz="2400" dirty="0" err="1"/>
              <a:t>ˈreɪ.ʃ</a:t>
            </a:r>
            <a:r>
              <a:rPr lang="en-US" sz="2400" dirty="0"/>
              <a:t> </a:t>
            </a:r>
            <a:r>
              <a:rPr lang="en-US" sz="2400" baseline="30000" dirty="0" err="1" smtClean="0"/>
              <a:t>ə</a:t>
            </a:r>
            <a:r>
              <a:rPr lang="en-US" sz="2400" dirty="0" err="1" smtClean="0"/>
              <a:t>n</a:t>
            </a:r>
            <a:r>
              <a:rPr lang="en-US" sz="2400" dirty="0"/>
              <a:t>/ </a:t>
            </a:r>
            <a:r>
              <a:rPr lang="en-US" sz="2400" b="1" dirty="0" smtClean="0"/>
              <a:t>(n)</a:t>
            </a:r>
            <a:endParaRPr lang="en-US" sz="2400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65C9BE50-5019-4BDD-8B3F-344CB3DB2DE3}"/>
              </a:ext>
            </a:extLst>
          </p:cNvPr>
          <p:cNvSpPr txBox="1"/>
          <p:nvPr/>
        </p:nvSpPr>
        <p:spPr>
          <a:xfrm>
            <a:off x="56068" y="3655720"/>
            <a:ext cx="295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vases</a:t>
            </a:r>
            <a:r>
              <a:rPr lang="en-US" sz="2400" dirty="0" smtClean="0"/>
              <a:t>/</a:t>
            </a:r>
            <a:r>
              <a:rPr lang="en-US" sz="2400" dirty="0" err="1" smtClean="0"/>
              <a:t>veɪsiz</a:t>
            </a:r>
            <a:r>
              <a:rPr lang="en-US" sz="2400" dirty="0" smtClean="0"/>
              <a:t>/  </a:t>
            </a:r>
            <a:r>
              <a:rPr lang="en-US" sz="2400" b="1" dirty="0" smtClean="0"/>
              <a:t>(n</a:t>
            </a:r>
            <a:r>
              <a:rPr lang="en-US" sz="2400" b="1" dirty="0" smtClean="0">
                <a:sym typeface="Wingdings" panose="05000000000000000000" pitchFamily="2" charset="2"/>
              </a:rPr>
              <a:t>)</a:t>
            </a:r>
            <a:endParaRPr lang="en-US" sz="2400" b="1" dirty="0"/>
          </a:p>
        </p:txBody>
      </p:sp>
      <p:pic>
        <p:nvPicPr>
          <p:cNvPr id="11" name="Hình ảnh 10" descr="Ảnh có chứa tòa nhà, trong nhà, sàn&#10;&#10;Mô tả được tạo tự động">
            <a:extLst>
              <a:ext uri="{FF2B5EF4-FFF2-40B4-BE49-F238E27FC236}">
                <a16:creationId xmlns="" xmlns:a16="http://schemas.microsoft.com/office/drawing/2014/main" id="{95D67C95-CAC0-4DF6-911B-74B456F89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39" y="1252253"/>
            <a:ext cx="6735549" cy="4289086"/>
          </a:xfrm>
          <a:prstGeom prst="rect">
            <a:avLst/>
          </a:prstGeom>
        </p:spPr>
      </p:pic>
      <p:sp>
        <p:nvSpPr>
          <p:cNvPr id="9" name="Hộp Văn bản 4">
            <a:extLst>
              <a:ext uri="{FF2B5EF4-FFF2-40B4-BE49-F238E27FC236}">
                <a16:creationId xmlns="" xmlns:a16="http://schemas.microsoft.com/office/drawing/2014/main" id="{4D2BAF44-C179-4F18-949D-CA2274043ACD}"/>
              </a:ext>
            </a:extLst>
          </p:cNvPr>
          <p:cNvSpPr txBox="1"/>
          <p:nvPr/>
        </p:nvSpPr>
        <p:spPr>
          <a:xfrm>
            <a:off x="3962397" y="2102108"/>
            <a:ext cx="366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:  </a:t>
            </a:r>
            <a:r>
              <a:rPr lang="en-US" sz="2400" b="1" dirty="0"/>
              <a:t>chai </a:t>
            </a:r>
            <a:r>
              <a:rPr lang="en-US" sz="2400" b="1" dirty="0" err="1"/>
              <a:t>thủy</a:t>
            </a:r>
            <a:r>
              <a:rPr lang="en-US" sz="2400" b="1" dirty="0"/>
              <a:t> </a:t>
            </a:r>
            <a:r>
              <a:rPr lang="en-US" sz="2400" b="1" dirty="0" err="1"/>
              <a:t>tinh</a:t>
            </a:r>
            <a:r>
              <a:rPr lang="en-US" sz="2400" b="1" dirty="0"/>
              <a:t>.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="" xmlns:a16="http://schemas.microsoft.com/office/drawing/2014/main" id="{45E68721-2687-445C-8F00-61C1149AAB32}"/>
              </a:ext>
            </a:extLst>
          </p:cNvPr>
          <p:cNvSpPr txBox="1"/>
          <p:nvPr/>
        </p:nvSpPr>
        <p:spPr>
          <a:xfrm>
            <a:off x="67791" y="3165963"/>
            <a:ext cx="349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smtClean="0"/>
              <a:t>decorate</a:t>
            </a:r>
            <a:r>
              <a:rPr lang="en-US" sz="2400" dirty="0"/>
              <a:t>/ˈ</a:t>
            </a:r>
            <a:r>
              <a:rPr lang="en-US" sz="2400" dirty="0" err="1"/>
              <a:t>dek.ə.reɪt</a:t>
            </a:r>
            <a:r>
              <a:rPr lang="en-US" sz="2400" dirty="0"/>
              <a:t>/ </a:t>
            </a:r>
            <a:r>
              <a:rPr lang="en-US" sz="2400" b="1" dirty="0" smtClean="0"/>
              <a:t>(v)</a:t>
            </a:r>
            <a:endParaRPr lang="en-US" sz="2400" b="1" dirty="0"/>
          </a:p>
        </p:txBody>
      </p:sp>
      <p:sp>
        <p:nvSpPr>
          <p:cNvPr id="12" name="Hộp Văn bản 5">
            <a:extLst>
              <a:ext uri="{FF2B5EF4-FFF2-40B4-BE49-F238E27FC236}">
                <a16:creationId xmlns="" xmlns:a16="http://schemas.microsoft.com/office/drawing/2014/main" id="{45E68721-2687-445C-8F00-61C1149AAB32}"/>
              </a:ext>
            </a:extLst>
          </p:cNvPr>
          <p:cNvSpPr txBox="1"/>
          <p:nvPr/>
        </p:nvSpPr>
        <p:spPr>
          <a:xfrm>
            <a:off x="3962405" y="2597330"/>
            <a:ext cx="375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: 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trang</a:t>
            </a:r>
            <a:r>
              <a:rPr lang="en-US" sz="2400" b="1" dirty="0"/>
              <a:t> </a:t>
            </a:r>
            <a:r>
              <a:rPr lang="en-US" sz="2400" b="1" dirty="0" err="1"/>
              <a:t>hoàng</a:t>
            </a:r>
            <a:r>
              <a:rPr lang="en-US" sz="2400" b="1" dirty="0"/>
              <a:t>/</a:t>
            </a:r>
            <a:r>
              <a:rPr lang="en-US" sz="2400" b="1" dirty="0" err="1"/>
              <a:t>trang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.</a:t>
            </a: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45E68721-2687-445C-8F00-61C1149AAB32}"/>
              </a:ext>
            </a:extLst>
          </p:cNvPr>
          <p:cNvSpPr txBox="1"/>
          <p:nvPr/>
        </p:nvSpPr>
        <p:spPr>
          <a:xfrm>
            <a:off x="3997570" y="3112479"/>
            <a:ext cx="404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: 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trí</a:t>
            </a:r>
            <a:r>
              <a:rPr lang="en-US" sz="2400" b="1" dirty="0"/>
              <a:t>.</a:t>
            </a:r>
          </a:p>
        </p:txBody>
      </p:sp>
      <p:sp>
        <p:nvSpPr>
          <p:cNvPr id="14" name="Hộp Văn bản 6">
            <a:extLst>
              <a:ext uri="{FF2B5EF4-FFF2-40B4-BE49-F238E27FC236}">
                <a16:creationId xmlns="" xmlns:a16="http://schemas.microsoft.com/office/drawing/2014/main" id="{65C9BE50-5019-4BDD-8B3F-344CB3DB2DE3}"/>
              </a:ext>
            </a:extLst>
          </p:cNvPr>
          <p:cNvSpPr txBox="1"/>
          <p:nvPr/>
        </p:nvSpPr>
        <p:spPr>
          <a:xfrm>
            <a:off x="3912956" y="3655720"/>
            <a:ext cx="295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Wingdings" panose="05000000000000000000" pitchFamily="2" charset="2"/>
              </a:rPr>
              <a:t>: </a:t>
            </a:r>
            <a:r>
              <a:rPr lang="en-US" sz="2400" b="1" dirty="0" err="1">
                <a:sym typeface="Wingdings" panose="05000000000000000000" pitchFamily="2" charset="2"/>
              </a:rPr>
              <a:t>bình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hoa</a:t>
            </a:r>
            <a:r>
              <a:rPr lang="en-US" sz="2400" b="1" dirty="0">
                <a:sym typeface="Wingdings" panose="05000000000000000000" pitchFamily="2" charset="2"/>
              </a:rPr>
              <a:t>.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-117061"/>
            <a:ext cx="12234206" cy="1154291"/>
            <a:chOff x="0" y="-117061"/>
            <a:chExt cx="12234206" cy="1154291"/>
          </a:xfrm>
        </p:grpSpPr>
        <p:sp>
          <p:nvSpPr>
            <p:cNvPr id="16" name="Rounded Rectangle 15"/>
            <p:cNvSpPr/>
            <p:nvPr/>
          </p:nvSpPr>
          <p:spPr>
            <a:xfrm>
              <a:off x="0" y="0"/>
              <a:ext cx="12234206" cy="103723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25690" y="-117061"/>
              <a:ext cx="443563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UNIT 1 MY HOBBIES</a:t>
              </a:r>
              <a:endPara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55492" y="438835"/>
              <a:ext cx="1992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Period 7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12136" y="360613"/>
              <a:ext cx="319029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Lesson 6 skills 2</a:t>
              </a:r>
              <a:endParaRPr lang="en-US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5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329ABAC1-6905-46F8-B06B-4F2942BB1A79}"/>
              </a:ext>
            </a:extLst>
          </p:cNvPr>
          <p:cNvSpPr/>
          <p:nvPr/>
        </p:nvSpPr>
        <p:spPr>
          <a:xfrm>
            <a:off x="0" y="117372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Open Sans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Listen to an interview about hobbies. A 4!Teen reporter, Ngoc, asks Mi about her hobby. Complete each blank in the word web with no more than three words</a:t>
            </a:r>
            <a:endParaRPr lang="en-US" sz="2400" dirty="0"/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44CEA8D7-E209-465A-8C13-F83BCC2A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0" y="-1153631"/>
            <a:ext cx="5485714" cy="54857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117061"/>
            <a:ext cx="12234206" cy="1154291"/>
            <a:chOff x="0" y="-117061"/>
            <a:chExt cx="12234206" cy="1154291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12234206" cy="103723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25690" y="-117061"/>
              <a:ext cx="443563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UNIT 1 MY HOBBIES</a:t>
              </a:r>
              <a:endPara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5492" y="438835"/>
              <a:ext cx="1992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Period 7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12136" y="360613"/>
              <a:ext cx="319029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Lesson 6 skills 2</a:t>
              </a:r>
              <a:endParaRPr lang="en-US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0286 0.35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Hình chữ nhật 65">
            <a:extLst>
              <a:ext uri="{FF2B5EF4-FFF2-40B4-BE49-F238E27FC236}">
                <a16:creationId xmlns="" xmlns:a16="http://schemas.microsoft.com/office/drawing/2014/main" id="{8FCFCDD4-B277-47AC-825F-EEFAF37DA34B}"/>
              </a:ext>
            </a:extLst>
          </p:cNvPr>
          <p:cNvSpPr/>
          <p:nvPr/>
        </p:nvSpPr>
        <p:spPr>
          <a:xfrm>
            <a:off x="8872450" y="3657601"/>
            <a:ext cx="3319549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4. To do this hobby Mi has to: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a) Collect bottles after use + get them from</a:t>
            </a:r>
          </a:p>
          <a:p>
            <a:pPr algn="ctr"/>
            <a:r>
              <a:rPr lang="en-US" sz="2400" b="1" u="dotted" dirty="0">
                <a:solidFill>
                  <a:srgbClr val="FF0000"/>
                </a:solidFill>
              </a:rPr>
              <a:t>                                           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b) Make</a:t>
            </a:r>
            <a:r>
              <a:rPr lang="en-US" sz="2400" b="1" u="dotted" dirty="0">
                <a:solidFill>
                  <a:srgbClr val="FF0000"/>
                </a:solidFill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</a:rPr>
              <a:t>vases or</a:t>
            </a:r>
            <a:r>
              <a:rPr lang="en-US" sz="2400" b="1" u="dotted" dirty="0">
                <a:solidFill>
                  <a:srgbClr val="FF0000"/>
                </a:solidFill>
              </a:rPr>
              <a:t>                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c) Use them as</a:t>
            </a:r>
            <a:r>
              <a:rPr lang="en-US" sz="2400" b="1" u="dottedHeavy" dirty="0">
                <a:solidFill>
                  <a:srgbClr val="FF0000"/>
                </a:solidFill>
              </a:rPr>
              <a:t>                 ‘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decorations,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="" xmlns:a16="http://schemas.microsoft.com/office/drawing/2014/main" id="{8353B80F-8239-4999-982C-FFF50E7E670C}"/>
              </a:ext>
            </a:extLst>
          </p:cNvPr>
          <p:cNvSpPr/>
          <p:nvPr/>
        </p:nvSpPr>
        <p:spPr>
          <a:xfrm>
            <a:off x="4768506" y="2393861"/>
            <a:ext cx="2453392" cy="14690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doni MT Black" panose="02070A03080606020203" pitchFamily="18" charset="0"/>
              </a:rPr>
              <a:t>Mi’s hobby</a:t>
            </a: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="" xmlns:a16="http://schemas.microsoft.com/office/drawing/2014/main" id="{FFE0D368-A355-454E-A34A-773E95F41902}"/>
              </a:ext>
            </a:extLst>
          </p:cNvPr>
          <p:cNvCxnSpPr>
            <a:cxnSpLocks/>
            <a:stCxn id="50" idx="2"/>
            <a:endCxn id="2" idx="0"/>
          </p:cNvCxnSpPr>
          <p:nvPr/>
        </p:nvCxnSpPr>
        <p:spPr>
          <a:xfrm>
            <a:off x="5867879" y="1211981"/>
            <a:ext cx="127323" cy="11818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2E87BBF2-1344-4389-AA27-DED833FA6EB6}"/>
              </a:ext>
            </a:extLst>
          </p:cNvPr>
          <p:cNvCxnSpPr>
            <a:cxnSpLocks/>
            <a:stCxn id="58" idx="2"/>
            <a:endCxn id="2" idx="7"/>
          </p:cNvCxnSpPr>
          <p:nvPr/>
        </p:nvCxnSpPr>
        <p:spPr>
          <a:xfrm flipH="1">
            <a:off x="6862607" y="1439058"/>
            <a:ext cx="3669618" cy="11699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="" xmlns:a16="http://schemas.microsoft.com/office/drawing/2014/main" id="{52AD2D4B-2576-4A4C-8EB1-23CE3CD8381B}"/>
              </a:ext>
            </a:extLst>
          </p:cNvPr>
          <p:cNvCxnSpPr>
            <a:cxnSpLocks/>
            <a:stCxn id="66" idx="1"/>
            <a:endCxn id="2" idx="5"/>
          </p:cNvCxnSpPr>
          <p:nvPr/>
        </p:nvCxnSpPr>
        <p:spPr>
          <a:xfrm flipH="1" flipV="1">
            <a:off x="6862607" y="3647763"/>
            <a:ext cx="2009843" cy="16100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D6EC640D-C7B6-4CE1-86AB-35968AA733FD}"/>
              </a:ext>
            </a:extLst>
          </p:cNvPr>
          <p:cNvCxnSpPr>
            <a:cxnSpLocks/>
            <a:stCxn id="64" idx="0"/>
            <a:endCxn id="2" idx="3"/>
          </p:cNvCxnSpPr>
          <p:nvPr/>
        </p:nvCxnSpPr>
        <p:spPr>
          <a:xfrm flipV="1">
            <a:off x="1558977" y="3647763"/>
            <a:ext cx="3568820" cy="19008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="" xmlns:a16="http://schemas.microsoft.com/office/drawing/2014/main" id="{397E8CBA-FA2E-4B1C-9C6E-9CEF6028F482}"/>
              </a:ext>
            </a:extLst>
          </p:cNvPr>
          <p:cNvCxnSpPr>
            <a:cxnSpLocks/>
            <a:stCxn id="2" idx="4"/>
            <a:endCxn id="65" idx="0"/>
          </p:cNvCxnSpPr>
          <p:nvPr/>
        </p:nvCxnSpPr>
        <p:spPr>
          <a:xfrm flipH="1">
            <a:off x="5756195" y="3862898"/>
            <a:ext cx="239007" cy="16856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="" xmlns:a16="http://schemas.microsoft.com/office/drawing/2014/main" id="{B290D963-3166-45AB-BA72-BB790516A034}"/>
              </a:ext>
            </a:extLst>
          </p:cNvPr>
          <p:cNvCxnSpPr>
            <a:cxnSpLocks/>
            <a:stCxn id="49" idx="2"/>
            <a:endCxn id="2" idx="1"/>
          </p:cNvCxnSpPr>
          <p:nvPr/>
        </p:nvCxnSpPr>
        <p:spPr>
          <a:xfrm>
            <a:off x="1645390" y="1185437"/>
            <a:ext cx="3482407" cy="14235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Đường nối Thẳng 94">
            <a:extLst>
              <a:ext uri="{FF2B5EF4-FFF2-40B4-BE49-F238E27FC236}">
                <a16:creationId xmlns="" xmlns:a16="http://schemas.microsoft.com/office/drawing/2014/main" id="{658C73DF-311E-47B2-AA88-00263E8F57C0}"/>
              </a:ext>
            </a:extLst>
          </p:cNvPr>
          <p:cNvCxnSpPr/>
          <p:nvPr/>
        </p:nvCxnSpPr>
        <p:spPr>
          <a:xfrm flipH="1">
            <a:off x="7527653" y="2273941"/>
            <a:ext cx="339875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Đường nối Thẳng 95">
            <a:extLst>
              <a:ext uri="{FF2B5EF4-FFF2-40B4-BE49-F238E27FC236}">
                <a16:creationId xmlns="" xmlns:a16="http://schemas.microsoft.com/office/drawing/2014/main" id="{ABFFDC9C-66A4-4608-9FA1-4BB7FCDF6987}"/>
              </a:ext>
            </a:extLst>
          </p:cNvPr>
          <p:cNvCxnSpPr>
            <a:cxnSpLocks/>
          </p:cNvCxnSpPr>
          <p:nvPr/>
        </p:nvCxnSpPr>
        <p:spPr>
          <a:xfrm flipH="1">
            <a:off x="8090074" y="1959560"/>
            <a:ext cx="442500" cy="256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Đường nối Thẳng 97">
            <a:extLst>
              <a:ext uri="{FF2B5EF4-FFF2-40B4-BE49-F238E27FC236}">
                <a16:creationId xmlns="" xmlns:a16="http://schemas.microsoft.com/office/drawing/2014/main" id="{EA16FEBE-A111-48AF-80FD-75F5066CADC8}"/>
              </a:ext>
            </a:extLst>
          </p:cNvPr>
          <p:cNvCxnSpPr>
            <a:cxnSpLocks/>
          </p:cNvCxnSpPr>
          <p:nvPr/>
        </p:nvCxnSpPr>
        <p:spPr>
          <a:xfrm flipH="1">
            <a:off x="8698711" y="1703203"/>
            <a:ext cx="608637" cy="322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Đường nối Thẳng 99">
            <a:extLst>
              <a:ext uri="{FF2B5EF4-FFF2-40B4-BE49-F238E27FC236}">
                <a16:creationId xmlns="" xmlns:a16="http://schemas.microsoft.com/office/drawing/2014/main" id="{7FB4D2E0-9F13-4695-869E-AD5AE1206C5D}"/>
              </a:ext>
            </a:extLst>
          </p:cNvPr>
          <p:cNvCxnSpPr>
            <a:cxnSpLocks/>
          </p:cNvCxnSpPr>
          <p:nvPr/>
        </p:nvCxnSpPr>
        <p:spPr>
          <a:xfrm flipH="1">
            <a:off x="9307348" y="1466699"/>
            <a:ext cx="757012" cy="3882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Đường nối Thẳng 101">
            <a:extLst>
              <a:ext uri="{FF2B5EF4-FFF2-40B4-BE49-F238E27FC236}">
                <a16:creationId xmlns="" xmlns:a16="http://schemas.microsoft.com/office/drawing/2014/main" id="{BB8CA1ED-F790-4785-BC88-E39D81F73B9C}"/>
              </a:ext>
            </a:extLst>
          </p:cNvPr>
          <p:cNvCxnSpPr/>
          <p:nvPr/>
        </p:nvCxnSpPr>
        <p:spPr>
          <a:xfrm>
            <a:off x="5995202" y="1924309"/>
            <a:ext cx="1702388" cy="349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Đường nối Thẳng 102">
            <a:extLst>
              <a:ext uri="{FF2B5EF4-FFF2-40B4-BE49-F238E27FC236}">
                <a16:creationId xmlns="" xmlns:a16="http://schemas.microsoft.com/office/drawing/2014/main" id="{82C722D7-8E49-424B-94C1-863018C853DE}"/>
              </a:ext>
            </a:extLst>
          </p:cNvPr>
          <p:cNvCxnSpPr>
            <a:cxnSpLocks/>
          </p:cNvCxnSpPr>
          <p:nvPr/>
        </p:nvCxnSpPr>
        <p:spPr>
          <a:xfrm>
            <a:off x="5893637" y="1231116"/>
            <a:ext cx="3193596" cy="693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Đường nối Thẳng 105">
            <a:extLst>
              <a:ext uri="{FF2B5EF4-FFF2-40B4-BE49-F238E27FC236}">
                <a16:creationId xmlns="" xmlns:a16="http://schemas.microsoft.com/office/drawing/2014/main" id="{D1B0599A-3DBF-4678-87E2-F03D4719DC60}"/>
              </a:ext>
            </a:extLst>
          </p:cNvPr>
          <p:cNvCxnSpPr>
            <a:cxnSpLocks/>
          </p:cNvCxnSpPr>
          <p:nvPr/>
        </p:nvCxnSpPr>
        <p:spPr>
          <a:xfrm>
            <a:off x="6792267" y="872290"/>
            <a:ext cx="3224385" cy="715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Đường nối Thẳng 107">
            <a:extLst>
              <a:ext uri="{FF2B5EF4-FFF2-40B4-BE49-F238E27FC236}">
                <a16:creationId xmlns="" xmlns:a16="http://schemas.microsoft.com/office/drawing/2014/main" id="{38B50397-1465-4338-9C1E-4F05987A48E5}"/>
              </a:ext>
            </a:extLst>
          </p:cNvPr>
          <p:cNvCxnSpPr>
            <a:cxnSpLocks/>
          </p:cNvCxnSpPr>
          <p:nvPr/>
        </p:nvCxnSpPr>
        <p:spPr>
          <a:xfrm flipH="1">
            <a:off x="4886793" y="2028284"/>
            <a:ext cx="1006844" cy="652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Đường nối Thẳng 109">
            <a:extLst>
              <a:ext uri="{FF2B5EF4-FFF2-40B4-BE49-F238E27FC236}">
                <a16:creationId xmlns="" xmlns:a16="http://schemas.microsoft.com/office/drawing/2014/main" id="{CDE973ED-20F6-4D7C-848F-A8817E5F4A75}"/>
              </a:ext>
            </a:extLst>
          </p:cNvPr>
          <p:cNvCxnSpPr>
            <a:cxnSpLocks/>
          </p:cNvCxnSpPr>
          <p:nvPr/>
        </p:nvCxnSpPr>
        <p:spPr>
          <a:xfrm flipH="1">
            <a:off x="1865501" y="27955"/>
            <a:ext cx="1955530" cy="1235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Đường nối Thẳng 111">
            <a:extLst>
              <a:ext uri="{FF2B5EF4-FFF2-40B4-BE49-F238E27FC236}">
                <a16:creationId xmlns="" xmlns:a16="http://schemas.microsoft.com/office/drawing/2014/main" id="{511D3367-D6D0-49D7-9AFD-0B720A3F7397}"/>
              </a:ext>
            </a:extLst>
          </p:cNvPr>
          <p:cNvCxnSpPr>
            <a:cxnSpLocks/>
          </p:cNvCxnSpPr>
          <p:nvPr/>
        </p:nvCxnSpPr>
        <p:spPr>
          <a:xfrm flipH="1">
            <a:off x="4374750" y="1306316"/>
            <a:ext cx="1472079" cy="96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Đường nối Thẳng 112">
            <a:extLst>
              <a:ext uri="{FF2B5EF4-FFF2-40B4-BE49-F238E27FC236}">
                <a16:creationId xmlns="" xmlns:a16="http://schemas.microsoft.com/office/drawing/2014/main" id="{4386BE4E-E938-4869-82DD-8847CC36F7EE}"/>
              </a:ext>
            </a:extLst>
          </p:cNvPr>
          <p:cNvCxnSpPr>
            <a:cxnSpLocks/>
          </p:cNvCxnSpPr>
          <p:nvPr/>
        </p:nvCxnSpPr>
        <p:spPr>
          <a:xfrm flipH="1">
            <a:off x="3477126" y="962014"/>
            <a:ext cx="1577233" cy="99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Đường nối Thẳng 114">
            <a:extLst>
              <a:ext uri="{FF2B5EF4-FFF2-40B4-BE49-F238E27FC236}">
                <a16:creationId xmlns="" xmlns:a16="http://schemas.microsoft.com/office/drawing/2014/main" id="{9C271784-325A-4D44-828C-0BE38EFB60D0}"/>
              </a:ext>
            </a:extLst>
          </p:cNvPr>
          <p:cNvCxnSpPr>
            <a:cxnSpLocks/>
          </p:cNvCxnSpPr>
          <p:nvPr/>
        </p:nvCxnSpPr>
        <p:spPr>
          <a:xfrm>
            <a:off x="4572000" y="2390540"/>
            <a:ext cx="196506" cy="1472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Đường nối Thẳng 116">
            <a:extLst>
              <a:ext uri="{FF2B5EF4-FFF2-40B4-BE49-F238E27FC236}">
                <a16:creationId xmlns="" xmlns:a16="http://schemas.microsoft.com/office/drawing/2014/main" id="{8B7E2535-1CC7-4A2B-BEF1-1994B50320F1}"/>
              </a:ext>
            </a:extLst>
          </p:cNvPr>
          <p:cNvCxnSpPr>
            <a:cxnSpLocks/>
          </p:cNvCxnSpPr>
          <p:nvPr/>
        </p:nvCxnSpPr>
        <p:spPr>
          <a:xfrm>
            <a:off x="3836417" y="2111381"/>
            <a:ext cx="300685" cy="199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Đường nối Thẳng 119">
            <a:extLst>
              <a:ext uri="{FF2B5EF4-FFF2-40B4-BE49-F238E27FC236}">
                <a16:creationId xmlns="" xmlns:a16="http://schemas.microsoft.com/office/drawing/2014/main" id="{562D2C25-5AED-4F59-92F1-1B89EE9E1A49}"/>
              </a:ext>
            </a:extLst>
          </p:cNvPr>
          <p:cNvCxnSpPr>
            <a:cxnSpLocks/>
          </p:cNvCxnSpPr>
          <p:nvPr/>
        </p:nvCxnSpPr>
        <p:spPr>
          <a:xfrm>
            <a:off x="3055392" y="1703203"/>
            <a:ext cx="421734" cy="2795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Đường nối Thẳng 121">
            <a:extLst>
              <a:ext uri="{FF2B5EF4-FFF2-40B4-BE49-F238E27FC236}">
                <a16:creationId xmlns="" xmlns:a16="http://schemas.microsoft.com/office/drawing/2014/main" id="{DFD94874-2590-4FF8-B938-592888AE12F4}"/>
              </a:ext>
            </a:extLst>
          </p:cNvPr>
          <p:cNvCxnSpPr>
            <a:cxnSpLocks/>
          </p:cNvCxnSpPr>
          <p:nvPr/>
        </p:nvCxnSpPr>
        <p:spPr>
          <a:xfrm>
            <a:off x="2275200" y="1250731"/>
            <a:ext cx="452235" cy="3556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Đường nối Thẳng 124">
            <a:extLst>
              <a:ext uri="{FF2B5EF4-FFF2-40B4-BE49-F238E27FC236}">
                <a16:creationId xmlns="" xmlns:a16="http://schemas.microsoft.com/office/drawing/2014/main" id="{8F7CA563-6368-49DA-A3C7-DE7907C35DD1}"/>
              </a:ext>
            </a:extLst>
          </p:cNvPr>
          <p:cNvCxnSpPr>
            <a:cxnSpLocks/>
          </p:cNvCxnSpPr>
          <p:nvPr/>
        </p:nvCxnSpPr>
        <p:spPr>
          <a:xfrm>
            <a:off x="1422844" y="1012463"/>
            <a:ext cx="613052" cy="431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Đường nối Thẳng 126">
            <a:extLst>
              <a:ext uri="{FF2B5EF4-FFF2-40B4-BE49-F238E27FC236}">
                <a16:creationId xmlns="" xmlns:a16="http://schemas.microsoft.com/office/drawing/2014/main" id="{C98FDFF8-B222-4C19-83C0-E5EAC6A082A5}"/>
              </a:ext>
            </a:extLst>
          </p:cNvPr>
          <p:cNvCxnSpPr>
            <a:cxnSpLocks/>
          </p:cNvCxnSpPr>
          <p:nvPr/>
        </p:nvCxnSpPr>
        <p:spPr>
          <a:xfrm>
            <a:off x="626516" y="828127"/>
            <a:ext cx="709915" cy="475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Đường nối Thẳng 128">
            <a:extLst>
              <a:ext uri="{FF2B5EF4-FFF2-40B4-BE49-F238E27FC236}">
                <a16:creationId xmlns="" xmlns:a16="http://schemas.microsoft.com/office/drawing/2014/main" id="{CE1DCC2F-1D50-4CEE-B3EB-8B985607EE62}"/>
              </a:ext>
            </a:extLst>
          </p:cNvPr>
          <p:cNvCxnSpPr>
            <a:cxnSpLocks/>
          </p:cNvCxnSpPr>
          <p:nvPr/>
        </p:nvCxnSpPr>
        <p:spPr>
          <a:xfrm>
            <a:off x="26580" y="1440270"/>
            <a:ext cx="621223" cy="4138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Đường nối Thẳng 129">
            <a:extLst>
              <a:ext uri="{FF2B5EF4-FFF2-40B4-BE49-F238E27FC236}">
                <a16:creationId xmlns="" xmlns:a16="http://schemas.microsoft.com/office/drawing/2014/main" id="{91890F69-14C6-4E02-BE1C-18E58D71F8A4}"/>
              </a:ext>
            </a:extLst>
          </p:cNvPr>
          <p:cNvCxnSpPr>
            <a:cxnSpLocks/>
          </p:cNvCxnSpPr>
          <p:nvPr/>
        </p:nvCxnSpPr>
        <p:spPr>
          <a:xfrm flipH="1">
            <a:off x="2696679" y="627174"/>
            <a:ext cx="1531112" cy="96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Đường nối Thẳng 131">
            <a:extLst>
              <a:ext uri="{FF2B5EF4-FFF2-40B4-BE49-F238E27FC236}">
                <a16:creationId xmlns="" xmlns:a16="http://schemas.microsoft.com/office/drawing/2014/main" id="{490539FC-AC26-46D6-80E9-E54C3232A95A}"/>
              </a:ext>
            </a:extLst>
          </p:cNvPr>
          <p:cNvCxnSpPr>
            <a:cxnSpLocks/>
          </p:cNvCxnSpPr>
          <p:nvPr/>
        </p:nvCxnSpPr>
        <p:spPr>
          <a:xfrm>
            <a:off x="4579794" y="4128447"/>
            <a:ext cx="1330687" cy="307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Đường nối Thẳng 135">
            <a:extLst>
              <a:ext uri="{FF2B5EF4-FFF2-40B4-BE49-F238E27FC236}">
                <a16:creationId xmlns="" xmlns:a16="http://schemas.microsoft.com/office/drawing/2014/main" id="{646683AA-B6AE-4206-97A1-CC8B109B53B4}"/>
              </a:ext>
            </a:extLst>
          </p:cNvPr>
          <p:cNvCxnSpPr>
            <a:cxnSpLocks/>
          </p:cNvCxnSpPr>
          <p:nvPr/>
        </p:nvCxnSpPr>
        <p:spPr>
          <a:xfrm>
            <a:off x="3721866" y="4303102"/>
            <a:ext cx="2122229" cy="532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Đường nối Thẳng 137">
            <a:extLst>
              <a:ext uri="{FF2B5EF4-FFF2-40B4-BE49-F238E27FC236}">
                <a16:creationId xmlns="" xmlns:a16="http://schemas.microsoft.com/office/drawing/2014/main" id="{F9C3C53B-9B15-4DDF-9A84-7188578E6971}"/>
              </a:ext>
            </a:extLst>
          </p:cNvPr>
          <p:cNvCxnSpPr>
            <a:cxnSpLocks/>
          </p:cNvCxnSpPr>
          <p:nvPr/>
        </p:nvCxnSpPr>
        <p:spPr>
          <a:xfrm>
            <a:off x="2869149" y="4710958"/>
            <a:ext cx="2794577" cy="69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Đường nối Thẳng 139">
            <a:extLst>
              <a:ext uri="{FF2B5EF4-FFF2-40B4-BE49-F238E27FC236}">
                <a16:creationId xmlns="" xmlns:a16="http://schemas.microsoft.com/office/drawing/2014/main" id="{7C987CA2-FCFF-4430-98E3-1527DDC068D0}"/>
              </a:ext>
            </a:extLst>
          </p:cNvPr>
          <p:cNvCxnSpPr>
            <a:cxnSpLocks/>
          </p:cNvCxnSpPr>
          <p:nvPr/>
        </p:nvCxnSpPr>
        <p:spPr>
          <a:xfrm>
            <a:off x="2119663" y="5070954"/>
            <a:ext cx="2794577" cy="69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Đường nối Thẳng 140">
            <a:extLst>
              <a:ext uri="{FF2B5EF4-FFF2-40B4-BE49-F238E27FC236}">
                <a16:creationId xmlns="" xmlns:a16="http://schemas.microsoft.com/office/drawing/2014/main" id="{8907B22B-DFE7-4FF2-942A-7D0D1E077525}"/>
              </a:ext>
            </a:extLst>
          </p:cNvPr>
          <p:cNvCxnSpPr>
            <a:cxnSpLocks/>
          </p:cNvCxnSpPr>
          <p:nvPr/>
        </p:nvCxnSpPr>
        <p:spPr>
          <a:xfrm>
            <a:off x="1689437" y="5550510"/>
            <a:ext cx="2794577" cy="69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Đường nối Thẳng 142">
            <a:extLst>
              <a:ext uri="{FF2B5EF4-FFF2-40B4-BE49-F238E27FC236}">
                <a16:creationId xmlns="" xmlns:a16="http://schemas.microsoft.com/office/drawing/2014/main" id="{F46B7EA6-F16B-48C7-B35F-8849C4BC0D0E}"/>
              </a:ext>
            </a:extLst>
          </p:cNvPr>
          <p:cNvCxnSpPr>
            <a:cxnSpLocks/>
          </p:cNvCxnSpPr>
          <p:nvPr/>
        </p:nvCxnSpPr>
        <p:spPr>
          <a:xfrm flipV="1">
            <a:off x="5962349" y="3815566"/>
            <a:ext cx="1071554" cy="381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Đường nối Thẳng 144">
            <a:extLst>
              <a:ext uri="{FF2B5EF4-FFF2-40B4-BE49-F238E27FC236}">
                <a16:creationId xmlns="" xmlns:a16="http://schemas.microsoft.com/office/drawing/2014/main" id="{9FFB07EB-6C71-415A-87AD-3531005C6F02}"/>
              </a:ext>
            </a:extLst>
          </p:cNvPr>
          <p:cNvCxnSpPr>
            <a:cxnSpLocks/>
          </p:cNvCxnSpPr>
          <p:nvPr/>
        </p:nvCxnSpPr>
        <p:spPr>
          <a:xfrm flipV="1">
            <a:off x="5796212" y="4176098"/>
            <a:ext cx="1771458" cy="659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Đường nối Thẳng 147">
            <a:extLst>
              <a:ext uri="{FF2B5EF4-FFF2-40B4-BE49-F238E27FC236}">
                <a16:creationId xmlns="" xmlns:a16="http://schemas.microsoft.com/office/drawing/2014/main" id="{515C93D8-B107-4FDE-8099-8BAEE09865AC}"/>
              </a:ext>
            </a:extLst>
          </p:cNvPr>
          <p:cNvCxnSpPr>
            <a:cxnSpLocks/>
          </p:cNvCxnSpPr>
          <p:nvPr/>
        </p:nvCxnSpPr>
        <p:spPr>
          <a:xfrm flipV="1">
            <a:off x="5858624" y="4582519"/>
            <a:ext cx="2328054" cy="793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Đường nối Thẳng 149">
            <a:extLst>
              <a:ext uri="{FF2B5EF4-FFF2-40B4-BE49-F238E27FC236}">
                <a16:creationId xmlns="" xmlns:a16="http://schemas.microsoft.com/office/drawing/2014/main" id="{A0A71755-EFA6-4203-BC19-53F4BC3562F8}"/>
              </a:ext>
            </a:extLst>
          </p:cNvPr>
          <p:cNvCxnSpPr>
            <a:cxnSpLocks/>
          </p:cNvCxnSpPr>
          <p:nvPr/>
        </p:nvCxnSpPr>
        <p:spPr>
          <a:xfrm flipV="1">
            <a:off x="6322104" y="4971293"/>
            <a:ext cx="2405292" cy="90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Đường nối Thẳng 152">
            <a:extLst>
              <a:ext uri="{FF2B5EF4-FFF2-40B4-BE49-F238E27FC236}">
                <a16:creationId xmlns="" xmlns:a16="http://schemas.microsoft.com/office/drawing/2014/main" id="{B9104CD8-C5E8-4B29-9DFA-53A6E161BCDE}"/>
              </a:ext>
            </a:extLst>
          </p:cNvPr>
          <p:cNvCxnSpPr>
            <a:cxnSpLocks/>
          </p:cNvCxnSpPr>
          <p:nvPr/>
        </p:nvCxnSpPr>
        <p:spPr>
          <a:xfrm flipV="1">
            <a:off x="6681941" y="5511209"/>
            <a:ext cx="2405292" cy="90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Đường nối Thẳng 153">
            <a:extLst>
              <a:ext uri="{FF2B5EF4-FFF2-40B4-BE49-F238E27FC236}">
                <a16:creationId xmlns="" xmlns:a16="http://schemas.microsoft.com/office/drawing/2014/main" id="{FE63FE4A-C7AD-4148-BF0A-34533426EDF5}"/>
              </a:ext>
            </a:extLst>
          </p:cNvPr>
          <p:cNvCxnSpPr>
            <a:cxnSpLocks/>
          </p:cNvCxnSpPr>
          <p:nvPr/>
        </p:nvCxnSpPr>
        <p:spPr>
          <a:xfrm flipV="1">
            <a:off x="6984032" y="6081441"/>
            <a:ext cx="2405292" cy="904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Đường nối Thẳng 154">
            <a:extLst>
              <a:ext uri="{FF2B5EF4-FFF2-40B4-BE49-F238E27FC236}">
                <a16:creationId xmlns="" xmlns:a16="http://schemas.microsoft.com/office/drawing/2014/main" id="{76507185-1125-45B2-8EBC-5C4D38CBA24D}"/>
              </a:ext>
            </a:extLst>
          </p:cNvPr>
          <p:cNvCxnSpPr>
            <a:cxnSpLocks/>
          </p:cNvCxnSpPr>
          <p:nvPr/>
        </p:nvCxnSpPr>
        <p:spPr>
          <a:xfrm flipH="1">
            <a:off x="10209413" y="1210853"/>
            <a:ext cx="608637" cy="322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Đường nối Thẳng 155">
            <a:extLst>
              <a:ext uri="{FF2B5EF4-FFF2-40B4-BE49-F238E27FC236}">
                <a16:creationId xmlns="" xmlns:a16="http://schemas.microsoft.com/office/drawing/2014/main" id="{1A5AD832-D2CB-48AF-84EB-AF036722DE3C}"/>
              </a:ext>
            </a:extLst>
          </p:cNvPr>
          <p:cNvCxnSpPr>
            <a:cxnSpLocks/>
          </p:cNvCxnSpPr>
          <p:nvPr/>
        </p:nvCxnSpPr>
        <p:spPr>
          <a:xfrm flipH="1">
            <a:off x="10633023" y="1196275"/>
            <a:ext cx="889293" cy="488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Đường nối Thẳng 156">
            <a:extLst>
              <a:ext uri="{FF2B5EF4-FFF2-40B4-BE49-F238E27FC236}">
                <a16:creationId xmlns="" xmlns:a16="http://schemas.microsoft.com/office/drawing/2014/main" id="{6E6A2C4B-8528-40A9-AF30-65449FD1016C}"/>
              </a:ext>
            </a:extLst>
          </p:cNvPr>
          <p:cNvCxnSpPr>
            <a:cxnSpLocks/>
          </p:cNvCxnSpPr>
          <p:nvPr/>
        </p:nvCxnSpPr>
        <p:spPr>
          <a:xfrm flipH="1">
            <a:off x="11249394" y="1277339"/>
            <a:ext cx="947640" cy="497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Đường nối Thẳng 157">
            <a:extLst>
              <a:ext uri="{FF2B5EF4-FFF2-40B4-BE49-F238E27FC236}">
                <a16:creationId xmlns="" xmlns:a16="http://schemas.microsoft.com/office/drawing/2014/main" id="{33C14FBF-4675-43C1-9F56-00AE3D3C5FB4}"/>
              </a:ext>
            </a:extLst>
          </p:cNvPr>
          <p:cNvCxnSpPr>
            <a:cxnSpLocks/>
          </p:cNvCxnSpPr>
          <p:nvPr/>
        </p:nvCxnSpPr>
        <p:spPr>
          <a:xfrm>
            <a:off x="6984032" y="330754"/>
            <a:ext cx="3009578" cy="59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Đường nối Thẳng 158">
            <a:extLst>
              <a:ext uri="{FF2B5EF4-FFF2-40B4-BE49-F238E27FC236}">
                <a16:creationId xmlns="" xmlns:a16="http://schemas.microsoft.com/office/drawing/2014/main" id="{C4F1EFFC-D70C-4496-BB2C-4CE14D15FF62}"/>
              </a:ext>
            </a:extLst>
          </p:cNvPr>
          <p:cNvCxnSpPr>
            <a:cxnSpLocks/>
          </p:cNvCxnSpPr>
          <p:nvPr/>
        </p:nvCxnSpPr>
        <p:spPr>
          <a:xfrm>
            <a:off x="7061554" y="-179318"/>
            <a:ext cx="3009578" cy="59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Hình chữ nhật 48">
            <a:extLst>
              <a:ext uri="{FF2B5EF4-FFF2-40B4-BE49-F238E27FC236}">
                <a16:creationId xmlns="" xmlns:a16="http://schemas.microsoft.com/office/drawing/2014/main" id="{79FFA379-2E69-45D7-86A3-F23CC358A991}"/>
              </a:ext>
            </a:extLst>
          </p:cNvPr>
          <p:cNvSpPr/>
          <p:nvPr/>
        </p:nvSpPr>
        <p:spPr>
          <a:xfrm>
            <a:off x="-14385" y="-28769"/>
            <a:ext cx="3319549" cy="1214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Name of the hobby:</a:t>
            </a:r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400" b="1" u="dash" dirty="0">
                <a:solidFill>
                  <a:srgbClr val="FF0000"/>
                </a:solidFill>
              </a:rPr>
              <a:t>                                         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Hình chữ nhật 49">
            <a:extLst>
              <a:ext uri="{FF2B5EF4-FFF2-40B4-BE49-F238E27FC236}">
                <a16:creationId xmlns="" xmlns:a16="http://schemas.microsoft.com/office/drawing/2014/main" id="{CBE8594D-5D33-49AD-91D8-487F2133A817}"/>
              </a:ext>
            </a:extLst>
          </p:cNvPr>
          <p:cNvSpPr/>
          <p:nvPr/>
        </p:nvSpPr>
        <p:spPr>
          <a:xfrm>
            <a:off x="4208104" y="-2225"/>
            <a:ext cx="3319549" cy="1214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2. started:</a:t>
            </a:r>
            <a:endParaRPr lang="en-US" sz="2800" b="1" u="dash" dirty="0">
              <a:solidFill>
                <a:srgbClr val="FF0000"/>
              </a:solidFill>
            </a:endParaRPr>
          </a:p>
          <a:p>
            <a:r>
              <a:rPr lang="en-US" sz="2800" b="1" u="dotted" dirty="0">
                <a:solidFill>
                  <a:srgbClr val="FF0000"/>
                </a:solidFill>
              </a:rPr>
              <a:t>                                    .</a:t>
            </a:r>
          </a:p>
        </p:txBody>
      </p:sp>
      <p:sp>
        <p:nvSpPr>
          <p:cNvPr id="58" name="Hình chữ nhật 57">
            <a:extLst>
              <a:ext uri="{FF2B5EF4-FFF2-40B4-BE49-F238E27FC236}">
                <a16:creationId xmlns="" xmlns:a16="http://schemas.microsoft.com/office/drawing/2014/main" id="{50536A27-ABFD-48C0-BCBA-FA0EC13AFBB2}"/>
              </a:ext>
            </a:extLst>
          </p:cNvPr>
          <p:cNvSpPr/>
          <p:nvPr/>
        </p:nvSpPr>
        <p:spPr>
          <a:xfrm>
            <a:off x="8872450" y="-27343"/>
            <a:ext cx="3319549" cy="1466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3. Person who shares the hobby with Mi:</a:t>
            </a:r>
          </a:p>
          <a:p>
            <a:r>
              <a:rPr lang="en-US" sz="2400" b="1" u="dotted" dirty="0">
                <a:solidFill>
                  <a:srgbClr val="FF0000"/>
                </a:solidFill>
              </a:rPr>
              <a:t>                                     .</a:t>
            </a:r>
          </a:p>
        </p:txBody>
      </p:sp>
      <p:sp>
        <p:nvSpPr>
          <p:cNvPr id="64" name="Hình chữ nhật 63">
            <a:extLst>
              <a:ext uri="{FF2B5EF4-FFF2-40B4-BE49-F238E27FC236}">
                <a16:creationId xmlns="" xmlns:a16="http://schemas.microsoft.com/office/drawing/2014/main" id="{25529FE7-FBFE-4E77-971A-ED1C9EBDCF31}"/>
              </a:ext>
            </a:extLst>
          </p:cNvPr>
          <p:cNvSpPr/>
          <p:nvPr/>
        </p:nvSpPr>
        <p:spPr>
          <a:xfrm>
            <a:off x="0" y="5548587"/>
            <a:ext cx="3117954" cy="1309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6. Future: will</a:t>
            </a:r>
          </a:p>
          <a:p>
            <a:r>
              <a:rPr lang="en-US" sz="2400" b="1" u="dotted" dirty="0">
                <a:solidFill>
                  <a:srgbClr val="FF0000"/>
                </a:solidFill>
              </a:rPr>
              <a:t>                                         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5" name="Hình chữ nhật 64">
            <a:extLst>
              <a:ext uri="{FF2B5EF4-FFF2-40B4-BE49-F238E27FC236}">
                <a16:creationId xmlns="" xmlns:a16="http://schemas.microsoft.com/office/drawing/2014/main" id="{702AE89F-FBCA-44DB-9B5C-844E852235C8}"/>
              </a:ext>
            </a:extLst>
          </p:cNvPr>
          <p:cNvSpPr/>
          <p:nvPr/>
        </p:nvSpPr>
        <p:spPr>
          <a:xfrm>
            <a:off x="4374750" y="5548587"/>
            <a:ext cx="2762890" cy="130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5. Feelings about the hobby:</a:t>
            </a:r>
          </a:p>
          <a:p>
            <a:pPr algn="ctr"/>
            <a:r>
              <a:rPr lang="en-US" sz="2400" b="1" u="dotted" dirty="0">
                <a:solidFill>
                  <a:srgbClr val="FF0000"/>
                </a:solidFill>
              </a:rPr>
              <a:t>                                    .</a:t>
            </a:r>
          </a:p>
        </p:txBody>
      </p:sp>
      <p:sp>
        <p:nvSpPr>
          <p:cNvPr id="160" name="Hộp Văn bản 159">
            <a:extLst>
              <a:ext uri="{FF2B5EF4-FFF2-40B4-BE49-F238E27FC236}">
                <a16:creationId xmlns="" xmlns:a16="http://schemas.microsoft.com/office/drawing/2014/main" id="{EDDAEB35-112C-40C4-B432-06D28E8E472E}"/>
              </a:ext>
            </a:extLst>
          </p:cNvPr>
          <p:cNvSpPr txBox="1"/>
          <p:nvPr/>
        </p:nvSpPr>
        <p:spPr>
          <a:xfrm>
            <a:off x="48105" y="497842"/>
            <a:ext cx="331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Collecting glass bottles</a:t>
            </a:r>
          </a:p>
        </p:txBody>
      </p:sp>
      <p:sp>
        <p:nvSpPr>
          <p:cNvPr id="161" name="Hộp Văn bản 160">
            <a:extLst>
              <a:ext uri="{FF2B5EF4-FFF2-40B4-BE49-F238E27FC236}">
                <a16:creationId xmlns="" xmlns:a16="http://schemas.microsoft.com/office/drawing/2014/main" id="{2FC03C8E-D3DF-4B6A-B5B9-C4E661799BB0}"/>
              </a:ext>
            </a:extLst>
          </p:cNvPr>
          <p:cNvSpPr txBox="1"/>
          <p:nvPr/>
        </p:nvSpPr>
        <p:spPr>
          <a:xfrm>
            <a:off x="5003880" y="630616"/>
            <a:ext cx="185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2 years ago</a:t>
            </a:r>
          </a:p>
        </p:txBody>
      </p:sp>
      <p:sp>
        <p:nvSpPr>
          <p:cNvPr id="162" name="Hộp Văn bản 161">
            <a:extLst>
              <a:ext uri="{FF2B5EF4-FFF2-40B4-BE49-F238E27FC236}">
                <a16:creationId xmlns="" xmlns:a16="http://schemas.microsoft.com/office/drawing/2014/main" id="{E2C1AC8A-AC46-4D45-BF0F-FC69502BFB44}"/>
              </a:ext>
            </a:extLst>
          </p:cNvPr>
          <p:cNvSpPr txBox="1"/>
          <p:nvPr/>
        </p:nvSpPr>
        <p:spPr>
          <a:xfrm>
            <a:off x="9811987" y="828127"/>
            <a:ext cx="185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mother</a:t>
            </a:r>
          </a:p>
        </p:txBody>
      </p:sp>
      <p:sp>
        <p:nvSpPr>
          <p:cNvPr id="163" name="Hộp Văn bản 162">
            <a:extLst>
              <a:ext uri="{FF2B5EF4-FFF2-40B4-BE49-F238E27FC236}">
                <a16:creationId xmlns="" xmlns:a16="http://schemas.microsoft.com/office/drawing/2014/main" id="{B827B7B5-34C1-4AEB-B598-640AA8838C16}"/>
              </a:ext>
            </a:extLst>
          </p:cNvPr>
          <p:cNvSpPr txBox="1"/>
          <p:nvPr/>
        </p:nvSpPr>
        <p:spPr>
          <a:xfrm>
            <a:off x="161937" y="6125689"/>
            <a:ext cx="270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Continue the hobby</a:t>
            </a:r>
          </a:p>
        </p:txBody>
      </p:sp>
      <p:sp>
        <p:nvSpPr>
          <p:cNvPr id="164" name="Hộp Văn bản 163">
            <a:extLst>
              <a:ext uri="{FF2B5EF4-FFF2-40B4-BE49-F238E27FC236}">
                <a16:creationId xmlns="" xmlns:a16="http://schemas.microsoft.com/office/drawing/2014/main" id="{E1F09444-C983-43F4-8ACC-2835D397F49F}"/>
              </a:ext>
            </a:extLst>
          </p:cNvPr>
          <p:cNvSpPr txBox="1"/>
          <p:nvPr/>
        </p:nvSpPr>
        <p:spPr>
          <a:xfrm>
            <a:off x="3692318" y="6306664"/>
            <a:ext cx="412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Useful hobby, safe </a:t>
            </a:r>
            <a:r>
              <a:rPr lang="en-US" sz="2400" b="1" dirty="0" err="1">
                <a:solidFill>
                  <a:schemeClr val="accent1"/>
                </a:solidFill>
              </a:rPr>
              <a:t>enviroment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5" name="Hộp Văn bản 164">
            <a:extLst>
              <a:ext uri="{FF2B5EF4-FFF2-40B4-BE49-F238E27FC236}">
                <a16:creationId xmlns="" xmlns:a16="http://schemas.microsoft.com/office/drawing/2014/main" id="{9713A79B-E0A0-46C0-A22A-8EA864598933}"/>
              </a:ext>
            </a:extLst>
          </p:cNvPr>
          <p:cNvSpPr txBox="1"/>
          <p:nvPr/>
        </p:nvSpPr>
        <p:spPr>
          <a:xfrm>
            <a:off x="9486589" y="5006715"/>
            <a:ext cx="206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grandmother</a:t>
            </a:r>
          </a:p>
        </p:txBody>
      </p:sp>
      <p:sp>
        <p:nvSpPr>
          <p:cNvPr id="166" name="Hộp Văn bản 165">
            <a:extLst>
              <a:ext uri="{FF2B5EF4-FFF2-40B4-BE49-F238E27FC236}">
                <a16:creationId xmlns="" xmlns:a16="http://schemas.microsoft.com/office/drawing/2014/main" id="{D537D76F-29AF-4CA2-A325-D41D87F72DC3}"/>
              </a:ext>
            </a:extLst>
          </p:cNvPr>
          <p:cNvSpPr txBox="1"/>
          <p:nvPr/>
        </p:nvSpPr>
        <p:spPr>
          <a:xfrm>
            <a:off x="10016652" y="5401329"/>
            <a:ext cx="123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flower</a:t>
            </a:r>
          </a:p>
        </p:txBody>
      </p:sp>
      <p:sp>
        <p:nvSpPr>
          <p:cNvPr id="167" name="Hộp Văn bản 166">
            <a:extLst>
              <a:ext uri="{FF2B5EF4-FFF2-40B4-BE49-F238E27FC236}">
                <a16:creationId xmlns="" xmlns:a16="http://schemas.microsoft.com/office/drawing/2014/main" id="{5C554319-00D7-44F8-A6AB-15DB18F8F980}"/>
              </a:ext>
            </a:extLst>
          </p:cNvPr>
          <p:cNvSpPr txBox="1"/>
          <p:nvPr/>
        </p:nvSpPr>
        <p:spPr>
          <a:xfrm>
            <a:off x="9444831" y="5735051"/>
            <a:ext cx="123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lamps</a:t>
            </a:r>
          </a:p>
        </p:txBody>
      </p:sp>
      <p:sp>
        <p:nvSpPr>
          <p:cNvPr id="168" name="Hộp Văn bản 167">
            <a:extLst>
              <a:ext uri="{FF2B5EF4-FFF2-40B4-BE49-F238E27FC236}">
                <a16:creationId xmlns="" xmlns:a16="http://schemas.microsoft.com/office/drawing/2014/main" id="{E624E5E3-983A-4FC5-8A56-BD1DED0E5376}"/>
              </a:ext>
            </a:extLst>
          </p:cNvPr>
          <p:cNvSpPr txBox="1"/>
          <p:nvPr/>
        </p:nvSpPr>
        <p:spPr>
          <a:xfrm>
            <a:off x="10997844" y="6125689"/>
            <a:ext cx="123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home</a:t>
            </a:r>
          </a:p>
        </p:txBody>
      </p:sp>
      <p:pic>
        <p:nvPicPr>
          <p:cNvPr id="169" name="unit-1-skills-2-ex-2">
            <a:hlinkClick r:id="" action="ppaction://media"/>
            <a:extLst>
              <a:ext uri="{FF2B5EF4-FFF2-40B4-BE49-F238E27FC236}">
                <a16:creationId xmlns="" xmlns:a16="http://schemas.microsoft.com/office/drawing/2014/main" id="{B1B96D14-82D9-49C9-B817-B5128E71E1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21" end="6750.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87467" y="3047014"/>
            <a:ext cx="609600" cy="609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96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6" dur="1" fill="hold"/>
                                        <p:tgtEl>
                                          <p:spTgt spid="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audio>
              <p:cMediaNode vol="80000" numSld="999">
                <p:cTn id="3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"/>
                </p:tgtEl>
              </p:cMediaNode>
            </p:audio>
          </p:childTnLst>
        </p:cTn>
      </p:par>
    </p:tnLst>
    <p:bldLst>
      <p:bldP spid="66" grpId="0" animBg="1"/>
      <p:bldP spid="66" grpId="1" animBg="1"/>
      <p:bldP spid="2" grpId="0" animBg="1"/>
      <p:bldP spid="49" grpId="0" animBg="1"/>
      <p:bldP spid="49" grpId="1" animBg="1"/>
      <p:bldP spid="50" grpId="0" animBg="1"/>
      <p:bldP spid="50" grpId="1" animBg="1"/>
      <p:bldP spid="58" grpId="0" animBg="1"/>
      <p:bldP spid="58" grpId="1" animBg="1"/>
      <p:bldP spid="64" grpId="0" animBg="1"/>
      <p:bldP spid="64" grpId="1" animBg="1"/>
      <p:bldP spid="65" grpId="0" animBg="1"/>
      <p:bldP spid="65" grpId="1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A18392B-8CA0-4454-BC8A-710F94FF4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9" y="631294"/>
            <a:ext cx="2456538" cy="255703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4D7C3A0C-BC93-4CD1-8A6E-631549087862}"/>
              </a:ext>
            </a:extLst>
          </p:cNvPr>
          <p:cNvSpPr txBox="1"/>
          <p:nvPr/>
        </p:nvSpPr>
        <p:spPr>
          <a:xfrm>
            <a:off x="42206" y="1590712"/>
            <a:ext cx="156151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Writing 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ECA54AE3-AC39-4DBA-AC96-45EE8651F71D}"/>
              </a:ext>
            </a:extLst>
          </p:cNvPr>
          <p:cNvSpPr/>
          <p:nvPr/>
        </p:nvSpPr>
        <p:spPr>
          <a:xfrm>
            <a:off x="42206" y="30135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Open Sans"/>
              </a:rPr>
              <a:t>3.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Work in pairs. Ask and answer questions about each other's hobby. Take notes below</a:t>
            </a:r>
            <a:endParaRPr lang="en-US" sz="2400" dirty="0"/>
          </a:p>
        </p:txBody>
      </p:sp>
      <p:pic>
        <p:nvPicPr>
          <p:cNvPr id="12" name="Hình ảnh 11" descr="Ảnh có chứa búp bê, đồ chơi&#10;&#10;Mô tả được tạo tự động">
            <a:extLst>
              <a:ext uri="{FF2B5EF4-FFF2-40B4-BE49-F238E27FC236}">
                <a16:creationId xmlns="" xmlns:a16="http://schemas.microsoft.com/office/drawing/2014/main" id="{99C98008-3122-4EAD-A5BD-A65E22C22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72" y="3628942"/>
            <a:ext cx="4616035" cy="31585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-117061"/>
            <a:ext cx="12234206" cy="1154291"/>
            <a:chOff x="0" y="-117061"/>
            <a:chExt cx="12234206" cy="1154291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12234206" cy="103723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25690" y="-117061"/>
              <a:ext cx="443563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UNIT 1 MY HOBBIES</a:t>
              </a:r>
              <a:endPara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5492" y="438835"/>
              <a:ext cx="1992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Period 7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12136" y="360613"/>
              <a:ext cx="319029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Lesson 6 skills 2</a:t>
              </a:r>
              <a:endParaRPr lang="en-US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1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535</Words>
  <Application>Microsoft Office PowerPoint</Application>
  <PresentationFormat>Custom</PresentationFormat>
  <Paragraphs>92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trần tùng</dc:creator>
  <cp:lastModifiedBy>Windows User</cp:lastModifiedBy>
  <cp:revision>5</cp:revision>
  <dcterms:created xsi:type="dcterms:W3CDTF">2019-08-01T14:41:28Z</dcterms:created>
  <dcterms:modified xsi:type="dcterms:W3CDTF">2019-08-30T15:33:50Z</dcterms:modified>
</cp:coreProperties>
</file>